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72" r:id="rId2"/>
    <p:sldId id="279" r:id="rId3"/>
    <p:sldId id="277" r:id="rId4"/>
    <p:sldId id="286" r:id="rId5"/>
    <p:sldId id="284" r:id="rId6"/>
    <p:sldId id="282" r:id="rId7"/>
    <p:sldId id="285" r:id="rId8"/>
    <p:sldId id="287" r:id="rId9"/>
    <p:sldId id="288" r:id="rId10"/>
    <p:sldId id="290" r:id="rId11"/>
    <p:sldId id="291" r:id="rId12"/>
    <p:sldId id="292" r:id="rId13"/>
    <p:sldId id="293" r:id="rId14"/>
    <p:sldId id="278" r:id="rId15"/>
    <p:sldId id="294" r:id="rId16"/>
    <p:sldId id="296" r:id="rId17"/>
    <p:sldId id="297" r:id="rId18"/>
    <p:sldId id="298" r:id="rId19"/>
    <p:sldId id="299" r:id="rId20"/>
    <p:sldId id="300" r:id="rId21"/>
    <p:sldId id="283" r:id="rId22"/>
    <p:sldId id="301" r:id="rId23"/>
    <p:sldId id="306" r:id="rId24"/>
    <p:sldId id="307" r:id="rId25"/>
    <p:sldId id="308" r:id="rId26"/>
    <p:sldId id="309" r:id="rId27"/>
    <p:sldId id="303" r:id="rId28"/>
    <p:sldId id="310" r:id="rId29"/>
    <p:sldId id="311" r:id="rId30"/>
    <p:sldId id="313" r:id="rId31"/>
    <p:sldId id="280" r:id="rId32"/>
  </p:sldIdLst>
  <p:sldSz cx="12192000" cy="6858000"/>
  <p:notesSz cx="6858000" cy="9144000"/>
  <p:defaultTextStyle>
    <a:defPPr>
      <a:defRPr lang="fr-T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C3F7"/>
    <a:srgbClr val="29B6F6"/>
    <a:srgbClr val="81D4FA"/>
    <a:srgbClr val="E0F7FA"/>
    <a:srgbClr val="01579B"/>
    <a:srgbClr val="00FF00"/>
    <a:srgbClr val="B3E5FC"/>
    <a:srgbClr val="0288D1"/>
    <a:srgbClr val="339966"/>
    <a:srgbClr val="79FF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>
        <p:scale>
          <a:sx n="33" d="100"/>
          <a:sy n="33" d="100"/>
        </p:scale>
        <p:origin x="2597" y="10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T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BC1BB-65E1-48C6-B345-0A8689A5671B}" type="datetimeFigureOut">
              <a:rPr lang="fr-TN" smtClean="0"/>
              <a:t>04/29/2025</a:t>
            </a:fld>
            <a:endParaRPr lang="fr-T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T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T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T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960E62-F9C3-47B2-8D88-42C5746C9CF3}" type="slidenum">
              <a:rPr lang="fr-TN" smtClean="0"/>
              <a:t>‹N°›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2171568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T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60E62-F9C3-47B2-8D88-42C5746C9CF3}" type="slidenum">
              <a:rPr lang="fr-TN" smtClean="0"/>
              <a:t>1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5944935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T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60E62-F9C3-47B2-8D88-42C5746C9CF3}" type="slidenum">
              <a:rPr lang="fr-TN" smtClean="0"/>
              <a:t>10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2423705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T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60E62-F9C3-47B2-8D88-42C5746C9CF3}" type="slidenum">
              <a:rPr lang="fr-TN" smtClean="0"/>
              <a:t>11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2779609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T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60E62-F9C3-47B2-8D88-42C5746C9CF3}" type="slidenum">
              <a:rPr lang="fr-TN" smtClean="0"/>
              <a:t>12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39300700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T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60E62-F9C3-47B2-8D88-42C5746C9CF3}" type="slidenum">
              <a:rPr lang="fr-TN" smtClean="0"/>
              <a:t>13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11034228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T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60E62-F9C3-47B2-8D88-42C5746C9CF3}" type="slidenum">
              <a:rPr lang="fr-TN" smtClean="0"/>
              <a:t>14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74017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T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60E62-F9C3-47B2-8D88-42C5746C9CF3}" type="slidenum">
              <a:rPr lang="fr-TN" smtClean="0"/>
              <a:t>15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16474023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T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60E62-F9C3-47B2-8D88-42C5746C9CF3}" type="slidenum">
              <a:rPr lang="fr-TN" smtClean="0"/>
              <a:t>16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28239645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T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60E62-F9C3-47B2-8D88-42C5746C9CF3}" type="slidenum">
              <a:rPr lang="fr-TN" smtClean="0"/>
              <a:t>17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39699017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T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60E62-F9C3-47B2-8D88-42C5746C9CF3}" type="slidenum">
              <a:rPr lang="fr-TN" smtClean="0"/>
              <a:t>18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34712416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T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60E62-F9C3-47B2-8D88-42C5746C9CF3}" type="slidenum">
              <a:rPr lang="fr-TN" smtClean="0"/>
              <a:t>19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3969317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T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60E62-F9C3-47B2-8D88-42C5746C9CF3}" type="slidenum">
              <a:rPr lang="fr-TN" smtClean="0"/>
              <a:t>2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39151046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T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60E62-F9C3-47B2-8D88-42C5746C9CF3}" type="slidenum">
              <a:rPr lang="fr-TN" smtClean="0"/>
              <a:t>20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10612741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T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60E62-F9C3-47B2-8D88-42C5746C9CF3}" type="slidenum">
              <a:rPr lang="fr-TN" smtClean="0"/>
              <a:t>21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23115317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T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60E62-F9C3-47B2-8D88-42C5746C9CF3}" type="slidenum">
              <a:rPr lang="fr-TN" smtClean="0"/>
              <a:t>22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42218949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T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60E62-F9C3-47B2-8D88-42C5746C9CF3}" type="slidenum">
              <a:rPr lang="fr-TN" smtClean="0"/>
              <a:t>23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6304522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T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60E62-F9C3-47B2-8D88-42C5746C9CF3}" type="slidenum">
              <a:rPr lang="fr-TN" smtClean="0"/>
              <a:t>24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4296550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T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60E62-F9C3-47B2-8D88-42C5746C9CF3}" type="slidenum">
              <a:rPr lang="fr-TN" smtClean="0"/>
              <a:t>25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22819121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T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60E62-F9C3-47B2-8D88-42C5746C9CF3}" type="slidenum">
              <a:rPr lang="fr-TN" smtClean="0"/>
              <a:t>26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22356572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T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60E62-F9C3-47B2-8D88-42C5746C9CF3}" type="slidenum">
              <a:rPr lang="fr-TN" smtClean="0"/>
              <a:t>27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16154175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T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60E62-F9C3-47B2-8D88-42C5746C9CF3}" type="slidenum">
              <a:rPr lang="fr-TN" smtClean="0"/>
              <a:t>28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14107521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T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60E62-F9C3-47B2-8D88-42C5746C9CF3}" type="slidenum">
              <a:rPr lang="fr-TN" smtClean="0"/>
              <a:t>29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767810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T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60E62-F9C3-47B2-8D88-42C5746C9CF3}" type="slidenum">
              <a:rPr lang="fr-TN" smtClean="0"/>
              <a:t>3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4289720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T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60E62-F9C3-47B2-8D88-42C5746C9CF3}" type="slidenum">
              <a:rPr lang="fr-TN" smtClean="0"/>
              <a:t>30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39085657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T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60E62-F9C3-47B2-8D88-42C5746C9CF3}" type="slidenum">
              <a:rPr lang="fr-TN" smtClean="0"/>
              <a:t>31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3418786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T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60E62-F9C3-47B2-8D88-42C5746C9CF3}" type="slidenum">
              <a:rPr lang="fr-TN" smtClean="0"/>
              <a:t>4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525449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T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60E62-F9C3-47B2-8D88-42C5746C9CF3}" type="slidenum">
              <a:rPr lang="fr-TN" smtClean="0"/>
              <a:t>5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1524134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T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60E62-F9C3-47B2-8D88-42C5746C9CF3}" type="slidenum">
              <a:rPr lang="fr-TN" smtClean="0"/>
              <a:t>6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3024302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T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60E62-F9C3-47B2-8D88-42C5746C9CF3}" type="slidenum">
              <a:rPr lang="fr-TN" smtClean="0"/>
              <a:t>7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2247555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T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60E62-F9C3-47B2-8D88-42C5746C9CF3}" type="slidenum">
              <a:rPr lang="fr-TN" smtClean="0"/>
              <a:t>8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3588441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T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60E62-F9C3-47B2-8D88-42C5746C9CF3}" type="slidenum">
              <a:rPr lang="fr-TN" smtClean="0"/>
              <a:t>9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3536602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CE92B-60BA-4954-827A-38DCD2FB2E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T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D9E8DB-C6C5-4D64-83E8-76B0074E2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T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88EE2-C03D-43D2-9996-DDDE9C0E8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F9F3E-4078-42CE-92A6-4CCA972337DF}" type="datetimeFigureOut">
              <a:rPr lang="fr-TN" smtClean="0"/>
              <a:t>04/29/2025</a:t>
            </a:fld>
            <a:endParaRPr lang="fr-T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9AD2B-498C-453D-BAA8-A7213F7D1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33B7A-4C65-4B79-9665-124AA563C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447B-5A0A-426C-87F4-7B36AFA30C66}" type="slidenum">
              <a:rPr lang="fr-TN" smtClean="0"/>
              <a:t>‹N°›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1240825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35AED-B00D-42AF-A7D7-008674D3F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T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9B9ADD-BA43-47E7-8D2F-F6AD40E544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T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F5D50-7CA4-476A-87CE-4453A5108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F9F3E-4078-42CE-92A6-4CCA972337DF}" type="datetimeFigureOut">
              <a:rPr lang="fr-TN" smtClean="0"/>
              <a:t>04/29/2025</a:t>
            </a:fld>
            <a:endParaRPr lang="fr-T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B6F3D-7C77-4D4D-A974-57E732E9C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AC23C-CDF2-4B18-BD18-755C3686F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447B-5A0A-426C-87F4-7B36AFA30C66}" type="slidenum">
              <a:rPr lang="fr-TN" smtClean="0"/>
              <a:t>‹N°›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722350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F17D92-7978-4CD9-8F93-06EEBFECE4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T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BCF021-5B7C-4BC7-AA60-0CFE04741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T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59B8D-239D-410F-A4AB-E745ADC07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F9F3E-4078-42CE-92A6-4CCA972337DF}" type="datetimeFigureOut">
              <a:rPr lang="fr-TN" smtClean="0"/>
              <a:t>04/29/2025</a:t>
            </a:fld>
            <a:endParaRPr lang="fr-T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07907-3F33-4675-B88F-256BC35BF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7FE83-D52B-4BC6-9601-461BF2364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447B-5A0A-426C-87F4-7B36AFA30C66}" type="slidenum">
              <a:rPr lang="fr-TN" smtClean="0"/>
              <a:t>‹N°›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3709509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8A801-3DB0-4D04-855D-E0A54A118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T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813E3-EE7A-45C9-A3AD-7E9A8D8A0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T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7E9AC-819B-4685-8B2C-E81D7FD18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F9F3E-4078-42CE-92A6-4CCA972337DF}" type="datetimeFigureOut">
              <a:rPr lang="fr-TN" smtClean="0"/>
              <a:t>04/29/2025</a:t>
            </a:fld>
            <a:endParaRPr lang="fr-T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7C39D-4D53-4798-8B65-035816546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799B4-16D6-4D99-8144-0BE2CEF93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447B-5A0A-426C-87F4-7B36AFA30C66}" type="slidenum">
              <a:rPr lang="fr-TN" smtClean="0"/>
              <a:t>‹N°›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1332222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19963-E555-4D15-94D7-08A3B0F14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T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4BF6EC-CBE0-4C18-A371-C19DFF34F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B4DC7-B534-44B2-B23B-EF4050346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F9F3E-4078-42CE-92A6-4CCA972337DF}" type="datetimeFigureOut">
              <a:rPr lang="fr-TN" smtClean="0"/>
              <a:t>04/29/2025</a:t>
            </a:fld>
            <a:endParaRPr lang="fr-T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9E7FA-9F53-4917-B38E-540485198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4833D-8AC7-405A-8A3D-52D52956A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447B-5A0A-426C-87F4-7B36AFA30C66}" type="slidenum">
              <a:rPr lang="fr-TN" smtClean="0"/>
              <a:t>‹N°›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2456830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8076E-E902-4A5A-8633-C2579D685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T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510D8-8FE6-4802-B7F4-E15DC7009C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T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E6E510-14A0-4D3F-BBE5-83BEEFF41A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T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13BFA0-475A-4AFB-ABD4-BF8CBCFA1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F9F3E-4078-42CE-92A6-4CCA972337DF}" type="datetimeFigureOut">
              <a:rPr lang="fr-TN" smtClean="0"/>
              <a:t>04/29/2025</a:t>
            </a:fld>
            <a:endParaRPr lang="fr-T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3E8719-5C41-4336-9875-51B88866B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DC4AD4-E2A7-4201-98E1-85329B3D4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447B-5A0A-426C-87F4-7B36AFA30C66}" type="slidenum">
              <a:rPr lang="fr-TN" smtClean="0"/>
              <a:t>‹N°›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1358944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31F85-1E8E-4F75-B03E-A1AB7EC84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T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9F767-5FA1-4E1A-9719-3447451E6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0B75D7-F3EC-46FD-8C3C-9026474B5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T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0E60F3-D3E6-4115-A7DC-7D7B0CDC66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2BDE09-248D-4F3C-BBD3-A68D5E4181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T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813706-466C-4EE4-93F5-66C72932D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F9F3E-4078-42CE-92A6-4CCA972337DF}" type="datetimeFigureOut">
              <a:rPr lang="fr-TN" smtClean="0"/>
              <a:t>04/29/2025</a:t>
            </a:fld>
            <a:endParaRPr lang="fr-T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58C535-39CF-4328-BA5F-61A26312C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E1E29B-7A39-475F-87A8-9F1B9CA6E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447B-5A0A-426C-87F4-7B36AFA30C66}" type="slidenum">
              <a:rPr lang="fr-TN" smtClean="0"/>
              <a:t>‹N°›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3868621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4F213-EC43-4665-B746-DB54D9F47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T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2A8D42-FBFA-4318-B3C0-E5A554F3D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F9F3E-4078-42CE-92A6-4CCA972337DF}" type="datetimeFigureOut">
              <a:rPr lang="fr-TN" smtClean="0"/>
              <a:t>04/29/2025</a:t>
            </a:fld>
            <a:endParaRPr lang="fr-T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5E0A3-B8F1-4772-AE7A-B3EB956E0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D6CD8-9F0A-446E-B0D2-98EF4AA62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447B-5A0A-426C-87F4-7B36AFA30C66}" type="slidenum">
              <a:rPr lang="fr-TN" smtClean="0"/>
              <a:t>‹N°›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412667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2A2885-F54A-47A5-93FB-C506A44F8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F9F3E-4078-42CE-92A6-4CCA972337DF}" type="datetimeFigureOut">
              <a:rPr lang="fr-TN" smtClean="0"/>
              <a:t>04/29/2025</a:t>
            </a:fld>
            <a:endParaRPr lang="fr-T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3B667F-EF94-4DCC-BB11-5D51DC63A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CF2D3-7ACF-4BD9-A8D8-1F7F40402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447B-5A0A-426C-87F4-7B36AFA30C66}" type="slidenum">
              <a:rPr lang="fr-TN" smtClean="0"/>
              <a:t>‹N°›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4293363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F6D42-4D8B-4783-A583-12647F1F1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T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B0C63-16C4-4CDE-A28A-829ED0095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T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2012DE-CD85-4824-920C-E991520C06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E34CCB-9059-4CBF-B8C0-D4EE5C7C2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F9F3E-4078-42CE-92A6-4CCA972337DF}" type="datetimeFigureOut">
              <a:rPr lang="fr-TN" smtClean="0"/>
              <a:t>04/29/2025</a:t>
            </a:fld>
            <a:endParaRPr lang="fr-T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6F72A6-E4D0-4EBB-96BF-CC9AACE55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AF470F-9492-49DF-B00E-272452127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447B-5A0A-426C-87F4-7B36AFA30C66}" type="slidenum">
              <a:rPr lang="fr-TN" smtClean="0"/>
              <a:t>‹N°›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2349522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A1DB6-17BA-4602-B53B-5F6160FE7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T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DA68BF-CE2E-4B80-82F7-EB6BAF0C54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T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DA060E-0BF9-409B-BB22-BE10ECCE1D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D148FC-3511-4CBF-953A-FBC9D95A5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F9F3E-4078-42CE-92A6-4CCA972337DF}" type="datetimeFigureOut">
              <a:rPr lang="fr-TN" smtClean="0"/>
              <a:t>04/29/2025</a:t>
            </a:fld>
            <a:endParaRPr lang="fr-T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A8EB6-94C6-4553-9308-92960EBCE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177C6A-5305-4000-BE73-090F79C8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F447B-5A0A-426C-87F4-7B36AFA30C66}" type="slidenum">
              <a:rPr lang="fr-TN" smtClean="0"/>
              <a:t>‹N°›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3754841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6F4837-3BCC-4CB3-971C-E0B07BDEA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T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5F3A7-2656-4D27-A33B-66A53C468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T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E006D-0771-4812-A15E-A7A041DAB4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DF9F3E-4078-42CE-92A6-4CCA972337DF}" type="datetimeFigureOut">
              <a:rPr lang="fr-TN" smtClean="0"/>
              <a:t>04/29/2025</a:t>
            </a:fld>
            <a:endParaRPr lang="fr-T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1BD08-0DD6-48CD-848C-02D08EEF6D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T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E75EC-C6A5-4C5E-8C94-E1F985423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5F447B-5A0A-426C-87F4-7B36AFA30C66}" type="slidenum">
              <a:rPr lang="fr-TN" smtClean="0"/>
              <a:t>‹N°›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3550512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T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12" Type="http://schemas.openxmlformats.org/officeDocument/2006/relationships/image" Target="../media/image26.jp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6.svg"/><Relationship Id="rId9" Type="http://schemas.openxmlformats.org/officeDocument/2006/relationships/image" Target="../media/image23.jpg"/><Relationship Id="rId1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5.gif"/><Relationship Id="rId7" Type="http://schemas.openxmlformats.org/officeDocument/2006/relationships/image" Target="../media/image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4" Type="http://schemas.openxmlformats.org/officeDocument/2006/relationships/image" Target="../media/image6.gif"/><Relationship Id="rId9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BF87EEE-183D-446B-A829-C97614040498}"/>
              </a:ext>
            </a:extLst>
          </p:cNvPr>
          <p:cNvSpPr txBox="1"/>
          <p:nvPr/>
        </p:nvSpPr>
        <p:spPr>
          <a:xfrm>
            <a:off x="0" y="2651760"/>
            <a:ext cx="13365480" cy="31700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fr-TN" sz="20000" dirty="0">
              <a:solidFill>
                <a:schemeClr val="accent2">
                  <a:lumMod val="75000"/>
                </a:schemeClr>
              </a:solidFill>
              <a:latin typeface="Century" panose="02040604050505020304" pitchFamily="18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8324C40-086E-494A-9129-7CA509555D05}"/>
              </a:ext>
            </a:extLst>
          </p:cNvPr>
          <p:cNvSpPr/>
          <p:nvPr/>
        </p:nvSpPr>
        <p:spPr>
          <a:xfrm>
            <a:off x="-32576" y="18849"/>
            <a:ext cx="3164189" cy="6822863"/>
          </a:xfrm>
          <a:custGeom>
            <a:avLst/>
            <a:gdLst>
              <a:gd name="connsiteX0" fmla="*/ 0 w 3164189"/>
              <a:gd name="connsiteY0" fmla="*/ 0 h 6858000"/>
              <a:gd name="connsiteX1" fmla="*/ 1478040 w 3164189"/>
              <a:gd name="connsiteY1" fmla="*/ 0 h 6858000"/>
              <a:gd name="connsiteX2" fmla="*/ 1670056 w 3164189"/>
              <a:gd name="connsiteY2" fmla="*/ 146903 h 6858000"/>
              <a:gd name="connsiteX3" fmla="*/ 2788920 w 3164189"/>
              <a:gd name="connsiteY3" fmla="*/ 1264920 h 6858000"/>
              <a:gd name="connsiteX4" fmla="*/ 1478280 w 3164189"/>
              <a:gd name="connsiteY4" fmla="*/ 2606040 h 6858000"/>
              <a:gd name="connsiteX5" fmla="*/ 3150280 w 3164189"/>
              <a:gd name="connsiteY5" fmla="*/ 6729896 h 6858000"/>
              <a:gd name="connsiteX6" fmla="*/ 3164189 w 3164189"/>
              <a:gd name="connsiteY6" fmla="*/ 6858000 h 6858000"/>
              <a:gd name="connsiteX7" fmla="*/ 0 w 3164189"/>
              <a:gd name="connsiteY7" fmla="*/ 6858000 h 6858000"/>
              <a:gd name="connsiteX8" fmla="*/ 0 w 316418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189" h="6858000">
                <a:moveTo>
                  <a:pt x="0" y="0"/>
                </a:moveTo>
                <a:lnTo>
                  <a:pt x="1478040" y="0"/>
                </a:lnTo>
                <a:lnTo>
                  <a:pt x="1670056" y="146903"/>
                </a:lnTo>
                <a:cubicBezTo>
                  <a:pt x="2207459" y="568375"/>
                  <a:pt x="2648903" y="989330"/>
                  <a:pt x="2788920" y="1264920"/>
                </a:cubicBezTo>
                <a:cubicBezTo>
                  <a:pt x="3108960" y="1894840"/>
                  <a:pt x="1437640" y="1587500"/>
                  <a:pt x="1478280" y="2606040"/>
                </a:cubicBezTo>
                <a:cubicBezTo>
                  <a:pt x="1511300" y="3433604"/>
                  <a:pt x="2974628" y="5543917"/>
                  <a:pt x="3150280" y="6729896"/>
                </a:cubicBezTo>
                <a:lnTo>
                  <a:pt x="31641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4FC3F7"/>
          </a:solidFill>
          <a:ln>
            <a:noFill/>
          </a:ln>
          <a:effectLst>
            <a:outerShdw blurRad="50800" dist="38100" dir="2700000" sx="111000" sy="11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7BAAE0C-9533-4E35-8D1E-C673A46E6BF1}"/>
              </a:ext>
            </a:extLst>
          </p:cNvPr>
          <p:cNvSpPr/>
          <p:nvPr/>
        </p:nvSpPr>
        <p:spPr>
          <a:xfrm>
            <a:off x="1547659" y="-16288"/>
            <a:ext cx="10714450" cy="6858000"/>
          </a:xfrm>
          <a:custGeom>
            <a:avLst/>
            <a:gdLst>
              <a:gd name="connsiteX0" fmla="*/ 490 w 10714450"/>
              <a:gd name="connsiteY0" fmla="*/ 0 h 6858000"/>
              <a:gd name="connsiteX1" fmla="*/ 10714450 w 10714450"/>
              <a:gd name="connsiteY1" fmla="*/ 0 h 6858000"/>
              <a:gd name="connsiteX2" fmla="*/ 10714450 w 10714450"/>
              <a:gd name="connsiteY2" fmla="*/ 6858000 h 6858000"/>
              <a:gd name="connsiteX3" fmla="*/ 1686639 w 10714450"/>
              <a:gd name="connsiteY3" fmla="*/ 6858000 h 6858000"/>
              <a:gd name="connsiteX4" fmla="*/ 1672730 w 10714450"/>
              <a:gd name="connsiteY4" fmla="*/ 6729896 h 6858000"/>
              <a:gd name="connsiteX5" fmla="*/ 730 w 10714450"/>
              <a:gd name="connsiteY5" fmla="*/ 2606040 h 6858000"/>
              <a:gd name="connsiteX6" fmla="*/ 1311370 w 10714450"/>
              <a:gd name="connsiteY6" fmla="*/ 1264920 h 6858000"/>
              <a:gd name="connsiteX7" fmla="*/ 192506 w 10714450"/>
              <a:gd name="connsiteY7" fmla="*/ 146903 h 6858000"/>
              <a:gd name="connsiteX8" fmla="*/ 490 w 1071445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4450" h="6858000">
                <a:moveTo>
                  <a:pt x="490" y="0"/>
                </a:moveTo>
                <a:lnTo>
                  <a:pt x="10714450" y="0"/>
                </a:lnTo>
                <a:lnTo>
                  <a:pt x="10714450" y="6858000"/>
                </a:lnTo>
                <a:lnTo>
                  <a:pt x="1686639" y="6858000"/>
                </a:lnTo>
                <a:lnTo>
                  <a:pt x="1672730" y="6729896"/>
                </a:lnTo>
                <a:cubicBezTo>
                  <a:pt x="1497078" y="5543917"/>
                  <a:pt x="33750" y="3433604"/>
                  <a:pt x="730" y="2606040"/>
                </a:cubicBezTo>
                <a:cubicBezTo>
                  <a:pt x="-39910" y="1587500"/>
                  <a:pt x="1631410" y="1894840"/>
                  <a:pt x="1311370" y="1264920"/>
                </a:cubicBezTo>
                <a:cubicBezTo>
                  <a:pt x="1171353" y="989330"/>
                  <a:pt x="729909" y="568375"/>
                  <a:pt x="192506" y="146903"/>
                </a:cubicBezTo>
                <a:lnTo>
                  <a:pt x="490" y="0"/>
                </a:lnTo>
                <a:close/>
              </a:path>
            </a:pathLst>
          </a:custGeom>
          <a:solidFill>
            <a:srgbClr val="4FC3F7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3EC8DE1-7D9F-44B4-ADBA-84C6F214B765}"/>
              </a:ext>
            </a:extLst>
          </p:cNvPr>
          <p:cNvSpPr/>
          <p:nvPr/>
        </p:nvSpPr>
        <p:spPr>
          <a:xfrm>
            <a:off x="-1606810" y="0"/>
            <a:ext cx="4219111" cy="6822863"/>
          </a:xfrm>
          <a:custGeom>
            <a:avLst/>
            <a:gdLst>
              <a:gd name="connsiteX0" fmla="*/ 0 w 3164189"/>
              <a:gd name="connsiteY0" fmla="*/ 0 h 6858000"/>
              <a:gd name="connsiteX1" fmla="*/ 1478040 w 3164189"/>
              <a:gd name="connsiteY1" fmla="*/ 0 h 6858000"/>
              <a:gd name="connsiteX2" fmla="*/ 1670056 w 3164189"/>
              <a:gd name="connsiteY2" fmla="*/ 146903 h 6858000"/>
              <a:gd name="connsiteX3" fmla="*/ 2788920 w 3164189"/>
              <a:gd name="connsiteY3" fmla="*/ 1264920 h 6858000"/>
              <a:gd name="connsiteX4" fmla="*/ 1478280 w 3164189"/>
              <a:gd name="connsiteY4" fmla="*/ 2606040 h 6858000"/>
              <a:gd name="connsiteX5" fmla="*/ 3150280 w 3164189"/>
              <a:gd name="connsiteY5" fmla="*/ 6729896 h 6858000"/>
              <a:gd name="connsiteX6" fmla="*/ 3164189 w 3164189"/>
              <a:gd name="connsiteY6" fmla="*/ 6858000 h 6858000"/>
              <a:gd name="connsiteX7" fmla="*/ 0 w 3164189"/>
              <a:gd name="connsiteY7" fmla="*/ 6858000 h 6858000"/>
              <a:gd name="connsiteX8" fmla="*/ 0 w 316418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189" h="6858000">
                <a:moveTo>
                  <a:pt x="0" y="0"/>
                </a:moveTo>
                <a:lnTo>
                  <a:pt x="1478040" y="0"/>
                </a:lnTo>
                <a:lnTo>
                  <a:pt x="1670056" y="146903"/>
                </a:lnTo>
                <a:cubicBezTo>
                  <a:pt x="2207459" y="568375"/>
                  <a:pt x="2648903" y="989330"/>
                  <a:pt x="2788920" y="1264920"/>
                </a:cubicBezTo>
                <a:cubicBezTo>
                  <a:pt x="3108960" y="1894840"/>
                  <a:pt x="1437640" y="1587500"/>
                  <a:pt x="1478280" y="2606040"/>
                </a:cubicBezTo>
                <a:cubicBezTo>
                  <a:pt x="1511300" y="3433604"/>
                  <a:pt x="2974628" y="5543917"/>
                  <a:pt x="3150280" y="6729896"/>
                </a:cubicBezTo>
                <a:lnTo>
                  <a:pt x="31641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sx="105000" sy="10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F5B2A2-D22F-4A4D-839C-AF05B1EE20D1}"/>
              </a:ext>
            </a:extLst>
          </p:cNvPr>
          <p:cNvSpPr/>
          <p:nvPr/>
        </p:nvSpPr>
        <p:spPr>
          <a:xfrm>
            <a:off x="692149" y="1"/>
            <a:ext cx="11569959" cy="6858000"/>
          </a:xfrm>
          <a:custGeom>
            <a:avLst/>
            <a:gdLst>
              <a:gd name="connsiteX0" fmla="*/ 490 w 10714450"/>
              <a:gd name="connsiteY0" fmla="*/ 0 h 6858000"/>
              <a:gd name="connsiteX1" fmla="*/ 10714450 w 10714450"/>
              <a:gd name="connsiteY1" fmla="*/ 0 h 6858000"/>
              <a:gd name="connsiteX2" fmla="*/ 10714450 w 10714450"/>
              <a:gd name="connsiteY2" fmla="*/ 6858000 h 6858000"/>
              <a:gd name="connsiteX3" fmla="*/ 1686639 w 10714450"/>
              <a:gd name="connsiteY3" fmla="*/ 6858000 h 6858000"/>
              <a:gd name="connsiteX4" fmla="*/ 1672730 w 10714450"/>
              <a:gd name="connsiteY4" fmla="*/ 6729896 h 6858000"/>
              <a:gd name="connsiteX5" fmla="*/ 730 w 10714450"/>
              <a:gd name="connsiteY5" fmla="*/ 2606040 h 6858000"/>
              <a:gd name="connsiteX6" fmla="*/ 1311370 w 10714450"/>
              <a:gd name="connsiteY6" fmla="*/ 1264920 h 6858000"/>
              <a:gd name="connsiteX7" fmla="*/ 192506 w 10714450"/>
              <a:gd name="connsiteY7" fmla="*/ 146903 h 6858000"/>
              <a:gd name="connsiteX8" fmla="*/ 490 w 1071445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4450" h="6858000">
                <a:moveTo>
                  <a:pt x="490" y="0"/>
                </a:moveTo>
                <a:lnTo>
                  <a:pt x="10714450" y="0"/>
                </a:lnTo>
                <a:lnTo>
                  <a:pt x="10714450" y="6858000"/>
                </a:lnTo>
                <a:lnTo>
                  <a:pt x="1686639" y="6858000"/>
                </a:lnTo>
                <a:lnTo>
                  <a:pt x="1672730" y="6729896"/>
                </a:lnTo>
                <a:cubicBezTo>
                  <a:pt x="1497078" y="5543917"/>
                  <a:pt x="33750" y="3433604"/>
                  <a:pt x="730" y="2606040"/>
                </a:cubicBezTo>
                <a:cubicBezTo>
                  <a:pt x="-39910" y="1587500"/>
                  <a:pt x="1631410" y="1894840"/>
                  <a:pt x="1311370" y="1264920"/>
                </a:cubicBezTo>
                <a:cubicBezTo>
                  <a:pt x="1171353" y="989330"/>
                  <a:pt x="729909" y="568375"/>
                  <a:pt x="192506" y="146903"/>
                </a:cubicBezTo>
                <a:lnTo>
                  <a:pt x="49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sx="102000" sy="10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838F5F7B-EB05-C2C8-6BCC-F9E7FB2BA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0389" y="242274"/>
            <a:ext cx="1516302" cy="515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F240FA0-BA53-7E95-E403-C1DE90E981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448" b="25723"/>
          <a:stretch/>
        </p:blipFill>
        <p:spPr>
          <a:xfrm>
            <a:off x="10483934" y="301470"/>
            <a:ext cx="1516302" cy="412595"/>
          </a:xfrm>
          <a:prstGeom prst="rect">
            <a:avLst/>
          </a:prstGeom>
          <a:ln>
            <a:noFill/>
          </a:ln>
        </p:spPr>
      </p:pic>
      <p:pic>
        <p:nvPicPr>
          <p:cNvPr id="16" name="Image 1" descr="C:\Users\y.hammami.SESAME\Downloads\Sesame-Executive-logo.png">
            <a:extLst>
              <a:ext uri="{FF2B5EF4-FFF2-40B4-BE49-F238E27FC236}">
                <a16:creationId xmlns:a16="http://schemas.microsoft.com/office/drawing/2014/main" id="{FC0EC11C-CABC-26D3-E5CF-B42C85323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45" y="1034338"/>
            <a:ext cx="1230158" cy="566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44">
            <a:extLst>
              <a:ext uri="{FF2B5EF4-FFF2-40B4-BE49-F238E27FC236}">
                <a16:creationId xmlns:a16="http://schemas.microsoft.com/office/drawing/2014/main" id="{E40E7982-83FE-3A46-B76B-85D6E6E113D6}"/>
              </a:ext>
            </a:extLst>
          </p:cNvPr>
          <p:cNvGrpSpPr/>
          <p:nvPr/>
        </p:nvGrpSpPr>
        <p:grpSpPr>
          <a:xfrm>
            <a:off x="2091243" y="1601134"/>
            <a:ext cx="8161916" cy="2942515"/>
            <a:chOff x="2845017" y="2046424"/>
            <a:chExt cx="8161916" cy="2470242"/>
          </a:xfrm>
          <a:solidFill>
            <a:srgbClr val="4FC3F7"/>
          </a:solidFill>
        </p:grpSpPr>
        <p:sp>
          <p:nvSpPr>
            <p:cNvPr id="25" name="矩形: 圆角 45">
              <a:extLst>
                <a:ext uri="{FF2B5EF4-FFF2-40B4-BE49-F238E27FC236}">
                  <a16:creationId xmlns:a16="http://schemas.microsoft.com/office/drawing/2014/main" id="{8FBE22C1-A6B2-E8B2-D946-12F2040926D1}"/>
                </a:ext>
              </a:extLst>
            </p:cNvPr>
            <p:cNvSpPr/>
            <p:nvPr/>
          </p:nvSpPr>
          <p:spPr>
            <a:xfrm>
              <a:off x="2845017" y="2046424"/>
              <a:ext cx="8161916" cy="247024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762000" dist="444500" dir="5400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6" name="文本框 46">
              <a:extLst>
                <a:ext uri="{FF2B5EF4-FFF2-40B4-BE49-F238E27FC236}">
                  <a16:creationId xmlns:a16="http://schemas.microsoft.com/office/drawing/2014/main" id="{311BC446-F1A4-291E-B676-248EFACD5F3D}"/>
                </a:ext>
              </a:extLst>
            </p:cNvPr>
            <p:cNvSpPr txBox="1"/>
            <p:nvPr/>
          </p:nvSpPr>
          <p:spPr>
            <a:xfrm>
              <a:off x="3164277" y="2744238"/>
              <a:ext cx="7596694" cy="116270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 dirty="0">
                  <a:solidFill>
                    <a:schemeClr val="bg1"/>
                  </a:solidFill>
                  <a:effectLst/>
                  <a:latin typeface="Calibri Light" panose="020F03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Conception et implémentation d’un système de gestion des habilitations fines multi-tenant</a:t>
              </a:r>
            </a:p>
            <a:p>
              <a:pPr algn="ctr"/>
              <a:r>
                <a:rPr lang="fr-FR" sz="2800" b="1" dirty="0">
                  <a:solidFill>
                    <a:schemeClr val="bg1"/>
                  </a:solidFill>
                  <a:effectLst/>
                  <a:latin typeface="Calibri Light" panose="020F03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dans le contexte Prévoyance</a:t>
              </a:r>
              <a:endParaRPr lang="fr-TN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TextBox 8">
            <a:extLst>
              <a:ext uri="{FF2B5EF4-FFF2-40B4-BE49-F238E27FC236}">
                <a16:creationId xmlns:a16="http://schemas.microsoft.com/office/drawing/2014/main" id="{6605B53F-6365-DF34-A754-EC0953B82B23}"/>
              </a:ext>
            </a:extLst>
          </p:cNvPr>
          <p:cNvSpPr txBox="1"/>
          <p:nvPr/>
        </p:nvSpPr>
        <p:spPr>
          <a:xfrm>
            <a:off x="1400618" y="1744005"/>
            <a:ext cx="5776930" cy="53290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2800" b="0" kern="1200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Intitulé du stage</a:t>
            </a:r>
            <a:endParaRPr lang="fr-TN" sz="2800" b="0" kern="1200" dirty="0">
              <a:solidFill>
                <a:schemeClr val="bg1"/>
              </a:solidFill>
              <a:effectLst/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BE18FD9-937B-9500-F3D6-D3EF28B9F462}"/>
              </a:ext>
            </a:extLst>
          </p:cNvPr>
          <p:cNvSpPr txBox="1"/>
          <p:nvPr/>
        </p:nvSpPr>
        <p:spPr>
          <a:xfrm>
            <a:off x="2551415" y="5256865"/>
            <a:ext cx="2083853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Réalisé par</a:t>
            </a:r>
            <a:br>
              <a:rPr lang="fr-FR" sz="2400" dirty="0">
                <a:solidFill>
                  <a:srgbClr val="29B6F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2400" b="1" dirty="0">
                <a:solidFill>
                  <a:srgbClr val="29B6F6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RHIMI Raouf</a:t>
            </a:r>
            <a:endParaRPr lang="fr-TN" sz="2400" dirty="0">
              <a:solidFill>
                <a:srgbClr val="29B6F6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F45F118-6941-FBD2-4224-0204560B0799}"/>
              </a:ext>
            </a:extLst>
          </p:cNvPr>
          <p:cNvSpPr txBox="1"/>
          <p:nvPr/>
        </p:nvSpPr>
        <p:spPr>
          <a:xfrm>
            <a:off x="5004233" y="5256865"/>
            <a:ext cx="3287057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latin typeface="Calibri Light" panose="020F0302020204030204" pitchFamily="34" charset="0"/>
                <a:cs typeface="Times New Roman" panose="02020603050405020304" pitchFamily="18" charset="0"/>
              </a:rPr>
              <a:t>Encadrant Entreprise</a:t>
            </a:r>
          </a:p>
          <a:p>
            <a:pPr algn="ctr"/>
            <a:r>
              <a:rPr lang="fr-FR" sz="2400" b="1" dirty="0">
                <a:solidFill>
                  <a:srgbClr val="29B6F6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Mr. </a:t>
            </a:r>
            <a:endParaRPr lang="fr-TN" sz="2400" b="1" dirty="0">
              <a:solidFill>
                <a:srgbClr val="29B6F6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729E1DD-4DBD-D83E-20C0-265C9AEF1673}"/>
              </a:ext>
            </a:extLst>
          </p:cNvPr>
          <p:cNvSpPr txBox="1"/>
          <p:nvPr/>
        </p:nvSpPr>
        <p:spPr>
          <a:xfrm>
            <a:off x="8609630" y="5243202"/>
            <a:ext cx="3496645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latin typeface="Calibri Light" panose="020F0302020204030204" pitchFamily="34" charset="0"/>
                <a:cs typeface="Times New Roman" panose="02020603050405020304" pitchFamily="18" charset="0"/>
              </a:rPr>
              <a:t>Encadrant SESAME</a:t>
            </a:r>
          </a:p>
          <a:p>
            <a:pPr algn="ctr"/>
            <a:r>
              <a:rPr lang="fr-FR" sz="2400" b="1" dirty="0">
                <a:solidFill>
                  <a:srgbClr val="29B6F6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Mm,</a:t>
            </a:r>
            <a:endParaRPr lang="fr-TN" sz="2400" b="1" dirty="0">
              <a:solidFill>
                <a:srgbClr val="29B6F6"/>
              </a:solidFill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6FEC1FE-BB98-DE79-33AE-A8BBB6D42D6B}"/>
              </a:ext>
            </a:extLst>
          </p:cNvPr>
          <p:cNvSpPr txBox="1"/>
          <p:nvPr/>
        </p:nvSpPr>
        <p:spPr>
          <a:xfrm>
            <a:off x="5249052" y="417142"/>
            <a:ext cx="1398710" cy="581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2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Année Universitaire</a:t>
            </a:r>
            <a:endParaRPr lang="fr-T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200" b="1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2023 - 2024</a:t>
            </a:r>
            <a:endParaRPr lang="fr-T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827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BF87EEE-183D-446B-A829-C97614040498}"/>
              </a:ext>
            </a:extLst>
          </p:cNvPr>
          <p:cNvSpPr txBox="1"/>
          <p:nvPr/>
        </p:nvSpPr>
        <p:spPr>
          <a:xfrm>
            <a:off x="0" y="2651760"/>
            <a:ext cx="133654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TN" sz="20000" dirty="0">
              <a:solidFill>
                <a:schemeClr val="accent2">
                  <a:lumMod val="75000"/>
                </a:schemeClr>
              </a:solidFill>
              <a:latin typeface="Century" panose="02040604050505020304" pitchFamily="18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8324C40-086E-494A-9129-7CA509555D05}"/>
              </a:ext>
            </a:extLst>
          </p:cNvPr>
          <p:cNvSpPr/>
          <p:nvPr/>
        </p:nvSpPr>
        <p:spPr>
          <a:xfrm>
            <a:off x="-32576" y="18849"/>
            <a:ext cx="3164189" cy="6822863"/>
          </a:xfrm>
          <a:custGeom>
            <a:avLst/>
            <a:gdLst>
              <a:gd name="connsiteX0" fmla="*/ 0 w 3164189"/>
              <a:gd name="connsiteY0" fmla="*/ 0 h 6858000"/>
              <a:gd name="connsiteX1" fmla="*/ 1478040 w 3164189"/>
              <a:gd name="connsiteY1" fmla="*/ 0 h 6858000"/>
              <a:gd name="connsiteX2" fmla="*/ 1670056 w 3164189"/>
              <a:gd name="connsiteY2" fmla="*/ 146903 h 6858000"/>
              <a:gd name="connsiteX3" fmla="*/ 2788920 w 3164189"/>
              <a:gd name="connsiteY3" fmla="*/ 1264920 h 6858000"/>
              <a:gd name="connsiteX4" fmla="*/ 1478280 w 3164189"/>
              <a:gd name="connsiteY4" fmla="*/ 2606040 h 6858000"/>
              <a:gd name="connsiteX5" fmla="*/ 3150280 w 3164189"/>
              <a:gd name="connsiteY5" fmla="*/ 6729896 h 6858000"/>
              <a:gd name="connsiteX6" fmla="*/ 3164189 w 3164189"/>
              <a:gd name="connsiteY6" fmla="*/ 6858000 h 6858000"/>
              <a:gd name="connsiteX7" fmla="*/ 0 w 3164189"/>
              <a:gd name="connsiteY7" fmla="*/ 6858000 h 6858000"/>
              <a:gd name="connsiteX8" fmla="*/ 0 w 316418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189" h="6858000">
                <a:moveTo>
                  <a:pt x="0" y="0"/>
                </a:moveTo>
                <a:lnTo>
                  <a:pt x="1478040" y="0"/>
                </a:lnTo>
                <a:lnTo>
                  <a:pt x="1670056" y="146903"/>
                </a:lnTo>
                <a:cubicBezTo>
                  <a:pt x="2207459" y="568375"/>
                  <a:pt x="2648903" y="989330"/>
                  <a:pt x="2788920" y="1264920"/>
                </a:cubicBezTo>
                <a:cubicBezTo>
                  <a:pt x="3108960" y="1894840"/>
                  <a:pt x="1437640" y="1587500"/>
                  <a:pt x="1478280" y="2606040"/>
                </a:cubicBezTo>
                <a:cubicBezTo>
                  <a:pt x="1511300" y="3433604"/>
                  <a:pt x="2974628" y="5543917"/>
                  <a:pt x="3150280" y="6729896"/>
                </a:cubicBezTo>
                <a:lnTo>
                  <a:pt x="31641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4FC3F7"/>
          </a:solidFill>
          <a:effectLst>
            <a:outerShdw blurRad="50800" dist="38100" dir="2700000" sx="111000" sy="11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7BAAE0C-9533-4E35-8D1E-C673A46E6BF1}"/>
              </a:ext>
            </a:extLst>
          </p:cNvPr>
          <p:cNvSpPr/>
          <p:nvPr/>
        </p:nvSpPr>
        <p:spPr>
          <a:xfrm>
            <a:off x="1569672" y="16288"/>
            <a:ext cx="10714450" cy="6858000"/>
          </a:xfrm>
          <a:custGeom>
            <a:avLst/>
            <a:gdLst>
              <a:gd name="connsiteX0" fmla="*/ 490 w 10714450"/>
              <a:gd name="connsiteY0" fmla="*/ 0 h 6858000"/>
              <a:gd name="connsiteX1" fmla="*/ 10714450 w 10714450"/>
              <a:gd name="connsiteY1" fmla="*/ 0 h 6858000"/>
              <a:gd name="connsiteX2" fmla="*/ 10714450 w 10714450"/>
              <a:gd name="connsiteY2" fmla="*/ 6858000 h 6858000"/>
              <a:gd name="connsiteX3" fmla="*/ 1686639 w 10714450"/>
              <a:gd name="connsiteY3" fmla="*/ 6858000 h 6858000"/>
              <a:gd name="connsiteX4" fmla="*/ 1672730 w 10714450"/>
              <a:gd name="connsiteY4" fmla="*/ 6729896 h 6858000"/>
              <a:gd name="connsiteX5" fmla="*/ 730 w 10714450"/>
              <a:gd name="connsiteY5" fmla="*/ 2606040 h 6858000"/>
              <a:gd name="connsiteX6" fmla="*/ 1311370 w 10714450"/>
              <a:gd name="connsiteY6" fmla="*/ 1264920 h 6858000"/>
              <a:gd name="connsiteX7" fmla="*/ 192506 w 10714450"/>
              <a:gd name="connsiteY7" fmla="*/ 146903 h 6858000"/>
              <a:gd name="connsiteX8" fmla="*/ 490 w 1071445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4450" h="6858000">
                <a:moveTo>
                  <a:pt x="490" y="0"/>
                </a:moveTo>
                <a:lnTo>
                  <a:pt x="10714450" y="0"/>
                </a:lnTo>
                <a:lnTo>
                  <a:pt x="10714450" y="6858000"/>
                </a:lnTo>
                <a:lnTo>
                  <a:pt x="1686639" y="6858000"/>
                </a:lnTo>
                <a:lnTo>
                  <a:pt x="1672730" y="6729896"/>
                </a:lnTo>
                <a:cubicBezTo>
                  <a:pt x="1497078" y="5543917"/>
                  <a:pt x="33750" y="3433604"/>
                  <a:pt x="730" y="2606040"/>
                </a:cubicBezTo>
                <a:cubicBezTo>
                  <a:pt x="-39910" y="1587500"/>
                  <a:pt x="1631410" y="1894840"/>
                  <a:pt x="1311370" y="1264920"/>
                </a:cubicBezTo>
                <a:cubicBezTo>
                  <a:pt x="1171353" y="989330"/>
                  <a:pt x="729909" y="568375"/>
                  <a:pt x="192506" y="146903"/>
                </a:cubicBezTo>
                <a:lnTo>
                  <a:pt x="490" y="0"/>
                </a:lnTo>
                <a:close/>
              </a:path>
            </a:pathLst>
          </a:custGeom>
          <a:solidFill>
            <a:srgbClr val="4FC3F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3EC8DE1-7D9F-44B4-ADBA-84C6F214B765}"/>
              </a:ext>
            </a:extLst>
          </p:cNvPr>
          <p:cNvSpPr/>
          <p:nvPr/>
        </p:nvSpPr>
        <p:spPr>
          <a:xfrm>
            <a:off x="-1419997" y="123168"/>
            <a:ext cx="3961490" cy="7102818"/>
          </a:xfrm>
          <a:custGeom>
            <a:avLst/>
            <a:gdLst>
              <a:gd name="connsiteX0" fmla="*/ 0 w 3164189"/>
              <a:gd name="connsiteY0" fmla="*/ 0 h 6858000"/>
              <a:gd name="connsiteX1" fmla="*/ 1478040 w 3164189"/>
              <a:gd name="connsiteY1" fmla="*/ 0 h 6858000"/>
              <a:gd name="connsiteX2" fmla="*/ 1670056 w 3164189"/>
              <a:gd name="connsiteY2" fmla="*/ 146903 h 6858000"/>
              <a:gd name="connsiteX3" fmla="*/ 2788920 w 3164189"/>
              <a:gd name="connsiteY3" fmla="*/ 1264920 h 6858000"/>
              <a:gd name="connsiteX4" fmla="*/ 1478280 w 3164189"/>
              <a:gd name="connsiteY4" fmla="*/ 2606040 h 6858000"/>
              <a:gd name="connsiteX5" fmla="*/ 3150280 w 3164189"/>
              <a:gd name="connsiteY5" fmla="*/ 6729896 h 6858000"/>
              <a:gd name="connsiteX6" fmla="*/ 3164189 w 3164189"/>
              <a:gd name="connsiteY6" fmla="*/ 6858000 h 6858000"/>
              <a:gd name="connsiteX7" fmla="*/ 0 w 3164189"/>
              <a:gd name="connsiteY7" fmla="*/ 6858000 h 6858000"/>
              <a:gd name="connsiteX8" fmla="*/ 0 w 316418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189" h="6858000">
                <a:moveTo>
                  <a:pt x="0" y="0"/>
                </a:moveTo>
                <a:lnTo>
                  <a:pt x="1478040" y="0"/>
                </a:lnTo>
                <a:lnTo>
                  <a:pt x="1670056" y="146903"/>
                </a:lnTo>
                <a:cubicBezTo>
                  <a:pt x="2207459" y="568375"/>
                  <a:pt x="2648903" y="989330"/>
                  <a:pt x="2788920" y="1264920"/>
                </a:cubicBezTo>
                <a:cubicBezTo>
                  <a:pt x="3108960" y="1894840"/>
                  <a:pt x="1437640" y="1587500"/>
                  <a:pt x="1478280" y="2606040"/>
                </a:cubicBezTo>
                <a:cubicBezTo>
                  <a:pt x="1511300" y="3433604"/>
                  <a:pt x="2974628" y="5543917"/>
                  <a:pt x="3150280" y="6729896"/>
                </a:cubicBezTo>
                <a:lnTo>
                  <a:pt x="31641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sx="105000" sy="10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F5B2A2-D22F-4A4D-839C-AF05B1EE20D1}"/>
              </a:ext>
            </a:extLst>
          </p:cNvPr>
          <p:cNvSpPr/>
          <p:nvPr/>
        </p:nvSpPr>
        <p:spPr>
          <a:xfrm>
            <a:off x="545965" y="16288"/>
            <a:ext cx="12201572" cy="7139397"/>
          </a:xfrm>
          <a:custGeom>
            <a:avLst/>
            <a:gdLst>
              <a:gd name="connsiteX0" fmla="*/ 490 w 10714450"/>
              <a:gd name="connsiteY0" fmla="*/ 0 h 6858000"/>
              <a:gd name="connsiteX1" fmla="*/ 10714450 w 10714450"/>
              <a:gd name="connsiteY1" fmla="*/ 0 h 6858000"/>
              <a:gd name="connsiteX2" fmla="*/ 10714450 w 10714450"/>
              <a:gd name="connsiteY2" fmla="*/ 6858000 h 6858000"/>
              <a:gd name="connsiteX3" fmla="*/ 1686639 w 10714450"/>
              <a:gd name="connsiteY3" fmla="*/ 6858000 h 6858000"/>
              <a:gd name="connsiteX4" fmla="*/ 1672730 w 10714450"/>
              <a:gd name="connsiteY4" fmla="*/ 6729896 h 6858000"/>
              <a:gd name="connsiteX5" fmla="*/ 730 w 10714450"/>
              <a:gd name="connsiteY5" fmla="*/ 2606040 h 6858000"/>
              <a:gd name="connsiteX6" fmla="*/ 1311370 w 10714450"/>
              <a:gd name="connsiteY6" fmla="*/ 1264920 h 6858000"/>
              <a:gd name="connsiteX7" fmla="*/ 192506 w 10714450"/>
              <a:gd name="connsiteY7" fmla="*/ 146903 h 6858000"/>
              <a:gd name="connsiteX8" fmla="*/ 490 w 1071445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4450" h="6858000">
                <a:moveTo>
                  <a:pt x="490" y="0"/>
                </a:moveTo>
                <a:lnTo>
                  <a:pt x="10714450" y="0"/>
                </a:lnTo>
                <a:lnTo>
                  <a:pt x="10714450" y="6858000"/>
                </a:lnTo>
                <a:lnTo>
                  <a:pt x="1686639" y="6858000"/>
                </a:lnTo>
                <a:lnTo>
                  <a:pt x="1672730" y="6729896"/>
                </a:lnTo>
                <a:cubicBezTo>
                  <a:pt x="1497078" y="5543917"/>
                  <a:pt x="33750" y="3433604"/>
                  <a:pt x="730" y="2606040"/>
                </a:cubicBezTo>
                <a:cubicBezTo>
                  <a:pt x="-39910" y="1587500"/>
                  <a:pt x="1631410" y="1894840"/>
                  <a:pt x="1311370" y="1264920"/>
                </a:cubicBezTo>
                <a:cubicBezTo>
                  <a:pt x="1171353" y="989330"/>
                  <a:pt x="729909" y="568375"/>
                  <a:pt x="192506" y="146903"/>
                </a:cubicBezTo>
                <a:lnTo>
                  <a:pt x="49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sx="102000" sy="10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 b="1"/>
          </a:p>
        </p:txBody>
      </p:sp>
      <p:sp>
        <p:nvSpPr>
          <p:cNvPr id="7" name="AutoShape 2" descr="Une image contenant clipart, sourire, dessin humoristique, cercle&#10;&#10;Description générée automatiquement">
            <a:extLst>
              <a:ext uri="{FF2B5EF4-FFF2-40B4-BE49-F238E27FC236}">
                <a16:creationId xmlns:a16="http://schemas.microsoft.com/office/drawing/2014/main" id="{50DF3DE3-0260-A1CB-B000-915A32A37E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40016" y="3276600"/>
            <a:ext cx="108384" cy="10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5FE5C28-4FB7-4007-8077-A6E3796A8B0A}"/>
              </a:ext>
            </a:extLst>
          </p:cNvPr>
          <p:cNvSpPr/>
          <p:nvPr/>
        </p:nvSpPr>
        <p:spPr>
          <a:xfrm>
            <a:off x="-5095567" y="7244408"/>
            <a:ext cx="3028334" cy="842625"/>
          </a:xfrm>
          <a:prstGeom prst="roundRect">
            <a:avLst>
              <a:gd name="adj" fmla="val 50000"/>
            </a:avLst>
          </a:prstGeom>
          <a:solidFill>
            <a:srgbClr val="29B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Spécification des besoins</a:t>
            </a:r>
          </a:p>
        </p:txBody>
      </p:sp>
      <p:sp>
        <p:nvSpPr>
          <p:cNvPr id="14" name="TextBox 30">
            <a:extLst>
              <a:ext uri="{FF2B5EF4-FFF2-40B4-BE49-F238E27FC236}">
                <a16:creationId xmlns:a16="http://schemas.microsoft.com/office/drawing/2014/main" id="{ADACC47F-20BE-406F-9E25-DDE3F691EDEC}"/>
              </a:ext>
            </a:extLst>
          </p:cNvPr>
          <p:cNvSpPr txBox="1"/>
          <p:nvPr/>
        </p:nvSpPr>
        <p:spPr>
          <a:xfrm>
            <a:off x="1528578" y="194169"/>
            <a:ext cx="4656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00B0F0"/>
                </a:solidFill>
                <a:latin typeface="Kokila" panose="020B0502040204020203" pitchFamily="34" charset="0"/>
                <a:cs typeface="Kokila" panose="020B0502040204020203" pitchFamily="34" charset="0"/>
              </a:rPr>
              <a:t>Identification des acteurs</a:t>
            </a:r>
            <a:endParaRPr lang="fr-TN" sz="2800" dirty="0">
              <a:solidFill>
                <a:srgbClr val="00B0F0"/>
              </a:solidFill>
              <a:latin typeface="Kokila" panose="020B0502040204020203" pitchFamily="34" charset="0"/>
              <a:cs typeface="Kokila" panose="020B050204020402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06A290B-D873-4973-A02B-235E8DE9E26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122" y="2500518"/>
            <a:ext cx="937136" cy="937136"/>
          </a:xfrm>
          <a:prstGeom prst="rect">
            <a:avLst/>
          </a:prstGeom>
          <a:ln>
            <a:noFill/>
          </a:ln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6DFABF0-B383-4F96-94A9-521ABBED2FA4}"/>
              </a:ext>
            </a:extLst>
          </p:cNvPr>
          <p:cNvSpPr/>
          <p:nvPr/>
        </p:nvSpPr>
        <p:spPr>
          <a:xfrm>
            <a:off x="2551506" y="3677624"/>
            <a:ext cx="1740310" cy="629265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Administrateur Be IVS</a:t>
            </a:r>
            <a:endParaRPr lang="fr-TN" sz="1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3636341-E4B7-49A0-9CA9-DD6B0D46CB1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843" y="2489307"/>
            <a:ext cx="937136" cy="834506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8846623-9287-4B3A-8607-CEE9053B45BA}"/>
              </a:ext>
            </a:extLst>
          </p:cNvPr>
          <p:cNvSpPr/>
          <p:nvPr/>
        </p:nvSpPr>
        <p:spPr>
          <a:xfrm>
            <a:off x="5234256" y="3739428"/>
            <a:ext cx="1740310" cy="629265"/>
          </a:xfrm>
          <a:prstGeom prst="roundRect">
            <a:avLst>
              <a:gd name="adj" fmla="val 50000"/>
            </a:avLst>
          </a:prstGeom>
          <a:solidFill>
            <a:srgbClr val="4FC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Configurateur Usine</a:t>
            </a:r>
            <a:endParaRPr lang="fr-TN" sz="1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0F8888D-C3E5-41BB-B81B-5B2AF3B3959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786" y="2597801"/>
            <a:ext cx="981108" cy="981108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2FAA818-F636-4F6E-8705-CC2948DE2FDF}"/>
              </a:ext>
            </a:extLst>
          </p:cNvPr>
          <p:cNvSpPr/>
          <p:nvPr/>
        </p:nvSpPr>
        <p:spPr>
          <a:xfrm>
            <a:off x="7900185" y="3739428"/>
            <a:ext cx="1740310" cy="629265"/>
          </a:xfrm>
          <a:prstGeom prst="roundRect">
            <a:avLst>
              <a:gd name="adj" fmla="val 50000"/>
            </a:avLst>
          </a:prstGeom>
          <a:solidFill>
            <a:srgbClr val="81D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Gestionnaire des permissions</a:t>
            </a:r>
            <a:endParaRPr lang="fr-TN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331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BF87EEE-183D-446B-A829-C97614040498}"/>
              </a:ext>
            </a:extLst>
          </p:cNvPr>
          <p:cNvSpPr txBox="1"/>
          <p:nvPr/>
        </p:nvSpPr>
        <p:spPr>
          <a:xfrm>
            <a:off x="0" y="2651760"/>
            <a:ext cx="133654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TN" sz="20000" dirty="0">
              <a:solidFill>
                <a:schemeClr val="accent2">
                  <a:lumMod val="75000"/>
                </a:schemeClr>
              </a:solidFill>
              <a:latin typeface="Century" panose="02040604050505020304" pitchFamily="18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8324C40-086E-494A-9129-7CA509555D05}"/>
              </a:ext>
            </a:extLst>
          </p:cNvPr>
          <p:cNvSpPr/>
          <p:nvPr/>
        </p:nvSpPr>
        <p:spPr>
          <a:xfrm>
            <a:off x="-32576" y="18849"/>
            <a:ext cx="3164189" cy="6822863"/>
          </a:xfrm>
          <a:custGeom>
            <a:avLst/>
            <a:gdLst>
              <a:gd name="connsiteX0" fmla="*/ 0 w 3164189"/>
              <a:gd name="connsiteY0" fmla="*/ 0 h 6858000"/>
              <a:gd name="connsiteX1" fmla="*/ 1478040 w 3164189"/>
              <a:gd name="connsiteY1" fmla="*/ 0 h 6858000"/>
              <a:gd name="connsiteX2" fmla="*/ 1670056 w 3164189"/>
              <a:gd name="connsiteY2" fmla="*/ 146903 h 6858000"/>
              <a:gd name="connsiteX3" fmla="*/ 2788920 w 3164189"/>
              <a:gd name="connsiteY3" fmla="*/ 1264920 h 6858000"/>
              <a:gd name="connsiteX4" fmla="*/ 1478280 w 3164189"/>
              <a:gd name="connsiteY4" fmla="*/ 2606040 h 6858000"/>
              <a:gd name="connsiteX5" fmla="*/ 3150280 w 3164189"/>
              <a:gd name="connsiteY5" fmla="*/ 6729896 h 6858000"/>
              <a:gd name="connsiteX6" fmla="*/ 3164189 w 3164189"/>
              <a:gd name="connsiteY6" fmla="*/ 6858000 h 6858000"/>
              <a:gd name="connsiteX7" fmla="*/ 0 w 3164189"/>
              <a:gd name="connsiteY7" fmla="*/ 6858000 h 6858000"/>
              <a:gd name="connsiteX8" fmla="*/ 0 w 316418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189" h="6858000">
                <a:moveTo>
                  <a:pt x="0" y="0"/>
                </a:moveTo>
                <a:lnTo>
                  <a:pt x="1478040" y="0"/>
                </a:lnTo>
                <a:lnTo>
                  <a:pt x="1670056" y="146903"/>
                </a:lnTo>
                <a:cubicBezTo>
                  <a:pt x="2207459" y="568375"/>
                  <a:pt x="2648903" y="989330"/>
                  <a:pt x="2788920" y="1264920"/>
                </a:cubicBezTo>
                <a:cubicBezTo>
                  <a:pt x="3108960" y="1894840"/>
                  <a:pt x="1437640" y="1587500"/>
                  <a:pt x="1478280" y="2606040"/>
                </a:cubicBezTo>
                <a:cubicBezTo>
                  <a:pt x="1511300" y="3433604"/>
                  <a:pt x="2974628" y="5543917"/>
                  <a:pt x="3150280" y="6729896"/>
                </a:cubicBezTo>
                <a:lnTo>
                  <a:pt x="31641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4FC3F7"/>
          </a:solidFill>
          <a:effectLst>
            <a:outerShdw blurRad="50800" dist="38100" dir="2700000" sx="111000" sy="11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7BAAE0C-9533-4E35-8D1E-C673A46E6BF1}"/>
              </a:ext>
            </a:extLst>
          </p:cNvPr>
          <p:cNvSpPr/>
          <p:nvPr/>
        </p:nvSpPr>
        <p:spPr>
          <a:xfrm>
            <a:off x="1569672" y="16288"/>
            <a:ext cx="10714450" cy="6858000"/>
          </a:xfrm>
          <a:custGeom>
            <a:avLst/>
            <a:gdLst>
              <a:gd name="connsiteX0" fmla="*/ 490 w 10714450"/>
              <a:gd name="connsiteY0" fmla="*/ 0 h 6858000"/>
              <a:gd name="connsiteX1" fmla="*/ 10714450 w 10714450"/>
              <a:gd name="connsiteY1" fmla="*/ 0 h 6858000"/>
              <a:gd name="connsiteX2" fmla="*/ 10714450 w 10714450"/>
              <a:gd name="connsiteY2" fmla="*/ 6858000 h 6858000"/>
              <a:gd name="connsiteX3" fmla="*/ 1686639 w 10714450"/>
              <a:gd name="connsiteY3" fmla="*/ 6858000 h 6858000"/>
              <a:gd name="connsiteX4" fmla="*/ 1672730 w 10714450"/>
              <a:gd name="connsiteY4" fmla="*/ 6729896 h 6858000"/>
              <a:gd name="connsiteX5" fmla="*/ 730 w 10714450"/>
              <a:gd name="connsiteY5" fmla="*/ 2606040 h 6858000"/>
              <a:gd name="connsiteX6" fmla="*/ 1311370 w 10714450"/>
              <a:gd name="connsiteY6" fmla="*/ 1264920 h 6858000"/>
              <a:gd name="connsiteX7" fmla="*/ 192506 w 10714450"/>
              <a:gd name="connsiteY7" fmla="*/ 146903 h 6858000"/>
              <a:gd name="connsiteX8" fmla="*/ 490 w 1071445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4450" h="6858000">
                <a:moveTo>
                  <a:pt x="490" y="0"/>
                </a:moveTo>
                <a:lnTo>
                  <a:pt x="10714450" y="0"/>
                </a:lnTo>
                <a:lnTo>
                  <a:pt x="10714450" y="6858000"/>
                </a:lnTo>
                <a:lnTo>
                  <a:pt x="1686639" y="6858000"/>
                </a:lnTo>
                <a:lnTo>
                  <a:pt x="1672730" y="6729896"/>
                </a:lnTo>
                <a:cubicBezTo>
                  <a:pt x="1497078" y="5543917"/>
                  <a:pt x="33750" y="3433604"/>
                  <a:pt x="730" y="2606040"/>
                </a:cubicBezTo>
                <a:cubicBezTo>
                  <a:pt x="-39910" y="1587500"/>
                  <a:pt x="1631410" y="1894840"/>
                  <a:pt x="1311370" y="1264920"/>
                </a:cubicBezTo>
                <a:cubicBezTo>
                  <a:pt x="1171353" y="989330"/>
                  <a:pt x="729909" y="568375"/>
                  <a:pt x="192506" y="146903"/>
                </a:cubicBezTo>
                <a:lnTo>
                  <a:pt x="490" y="0"/>
                </a:lnTo>
                <a:close/>
              </a:path>
            </a:pathLst>
          </a:custGeom>
          <a:solidFill>
            <a:srgbClr val="4FC3F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3EC8DE1-7D9F-44B4-ADBA-84C6F214B765}"/>
              </a:ext>
            </a:extLst>
          </p:cNvPr>
          <p:cNvSpPr/>
          <p:nvPr/>
        </p:nvSpPr>
        <p:spPr>
          <a:xfrm>
            <a:off x="-2432717" y="83840"/>
            <a:ext cx="3961490" cy="7102818"/>
          </a:xfrm>
          <a:custGeom>
            <a:avLst/>
            <a:gdLst>
              <a:gd name="connsiteX0" fmla="*/ 0 w 3164189"/>
              <a:gd name="connsiteY0" fmla="*/ 0 h 6858000"/>
              <a:gd name="connsiteX1" fmla="*/ 1478040 w 3164189"/>
              <a:gd name="connsiteY1" fmla="*/ 0 h 6858000"/>
              <a:gd name="connsiteX2" fmla="*/ 1670056 w 3164189"/>
              <a:gd name="connsiteY2" fmla="*/ 146903 h 6858000"/>
              <a:gd name="connsiteX3" fmla="*/ 2788920 w 3164189"/>
              <a:gd name="connsiteY3" fmla="*/ 1264920 h 6858000"/>
              <a:gd name="connsiteX4" fmla="*/ 1478280 w 3164189"/>
              <a:gd name="connsiteY4" fmla="*/ 2606040 h 6858000"/>
              <a:gd name="connsiteX5" fmla="*/ 3150280 w 3164189"/>
              <a:gd name="connsiteY5" fmla="*/ 6729896 h 6858000"/>
              <a:gd name="connsiteX6" fmla="*/ 3164189 w 3164189"/>
              <a:gd name="connsiteY6" fmla="*/ 6858000 h 6858000"/>
              <a:gd name="connsiteX7" fmla="*/ 0 w 3164189"/>
              <a:gd name="connsiteY7" fmla="*/ 6858000 h 6858000"/>
              <a:gd name="connsiteX8" fmla="*/ 0 w 316418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189" h="6858000">
                <a:moveTo>
                  <a:pt x="0" y="0"/>
                </a:moveTo>
                <a:lnTo>
                  <a:pt x="1478040" y="0"/>
                </a:lnTo>
                <a:lnTo>
                  <a:pt x="1670056" y="146903"/>
                </a:lnTo>
                <a:cubicBezTo>
                  <a:pt x="2207459" y="568375"/>
                  <a:pt x="2648903" y="989330"/>
                  <a:pt x="2788920" y="1264920"/>
                </a:cubicBezTo>
                <a:cubicBezTo>
                  <a:pt x="3108960" y="1894840"/>
                  <a:pt x="1437640" y="1587500"/>
                  <a:pt x="1478280" y="2606040"/>
                </a:cubicBezTo>
                <a:cubicBezTo>
                  <a:pt x="1511300" y="3433604"/>
                  <a:pt x="2974628" y="5543917"/>
                  <a:pt x="3150280" y="6729896"/>
                </a:cubicBezTo>
                <a:lnTo>
                  <a:pt x="31641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sx="105000" sy="10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F5B2A2-D22F-4A4D-839C-AF05B1EE20D1}"/>
              </a:ext>
            </a:extLst>
          </p:cNvPr>
          <p:cNvSpPr/>
          <p:nvPr/>
        </p:nvSpPr>
        <p:spPr>
          <a:xfrm>
            <a:off x="-573997" y="-238907"/>
            <a:ext cx="12750877" cy="7139397"/>
          </a:xfrm>
          <a:custGeom>
            <a:avLst/>
            <a:gdLst>
              <a:gd name="connsiteX0" fmla="*/ 490 w 10714450"/>
              <a:gd name="connsiteY0" fmla="*/ 0 h 6858000"/>
              <a:gd name="connsiteX1" fmla="*/ 10714450 w 10714450"/>
              <a:gd name="connsiteY1" fmla="*/ 0 h 6858000"/>
              <a:gd name="connsiteX2" fmla="*/ 10714450 w 10714450"/>
              <a:gd name="connsiteY2" fmla="*/ 6858000 h 6858000"/>
              <a:gd name="connsiteX3" fmla="*/ 1686639 w 10714450"/>
              <a:gd name="connsiteY3" fmla="*/ 6858000 h 6858000"/>
              <a:gd name="connsiteX4" fmla="*/ 1672730 w 10714450"/>
              <a:gd name="connsiteY4" fmla="*/ 6729896 h 6858000"/>
              <a:gd name="connsiteX5" fmla="*/ 730 w 10714450"/>
              <a:gd name="connsiteY5" fmla="*/ 2606040 h 6858000"/>
              <a:gd name="connsiteX6" fmla="*/ 1311370 w 10714450"/>
              <a:gd name="connsiteY6" fmla="*/ 1264920 h 6858000"/>
              <a:gd name="connsiteX7" fmla="*/ 192506 w 10714450"/>
              <a:gd name="connsiteY7" fmla="*/ 146903 h 6858000"/>
              <a:gd name="connsiteX8" fmla="*/ 490 w 1071445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4450" h="6858000">
                <a:moveTo>
                  <a:pt x="490" y="0"/>
                </a:moveTo>
                <a:lnTo>
                  <a:pt x="10714450" y="0"/>
                </a:lnTo>
                <a:lnTo>
                  <a:pt x="10714450" y="6858000"/>
                </a:lnTo>
                <a:lnTo>
                  <a:pt x="1686639" y="6858000"/>
                </a:lnTo>
                <a:lnTo>
                  <a:pt x="1672730" y="6729896"/>
                </a:lnTo>
                <a:cubicBezTo>
                  <a:pt x="1497078" y="5543917"/>
                  <a:pt x="33750" y="3433604"/>
                  <a:pt x="730" y="2606040"/>
                </a:cubicBezTo>
                <a:cubicBezTo>
                  <a:pt x="-39910" y="1587500"/>
                  <a:pt x="1631410" y="1894840"/>
                  <a:pt x="1311370" y="1264920"/>
                </a:cubicBezTo>
                <a:cubicBezTo>
                  <a:pt x="1171353" y="989330"/>
                  <a:pt x="729909" y="568375"/>
                  <a:pt x="192506" y="146903"/>
                </a:cubicBezTo>
                <a:lnTo>
                  <a:pt x="49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sx="102000" sy="10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 b="1"/>
          </a:p>
        </p:txBody>
      </p:sp>
      <p:sp>
        <p:nvSpPr>
          <p:cNvPr id="7" name="AutoShape 2" descr="Une image contenant clipart, sourire, dessin humoristique, cercle&#10;&#10;Description générée automatiquement">
            <a:extLst>
              <a:ext uri="{FF2B5EF4-FFF2-40B4-BE49-F238E27FC236}">
                <a16:creationId xmlns:a16="http://schemas.microsoft.com/office/drawing/2014/main" id="{50DF3DE3-0260-A1CB-B000-915A32A37E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40016" y="3276600"/>
            <a:ext cx="108384" cy="10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5FE5C28-4FB7-4007-8077-A6E3796A8B0A}"/>
              </a:ext>
            </a:extLst>
          </p:cNvPr>
          <p:cNvSpPr/>
          <p:nvPr/>
        </p:nvSpPr>
        <p:spPr>
          <a:xfrm>
            <a:off x="-5095567" y="7244408"/>
            <a:ext cx="3028334" cy="842625"/>
          </a:xfrm>
          <a:prstGeom prst="roundRect">
            <a:avLst>
              <a:gd name="adj" fmla="val 50000"/>
            </a:avLst>
          </a:prstGeom>
          <a:solidFill>
            <a:srgbClr val="29B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Spécification des besoins</a:t>
            </a:r>
          </a:p>
        </p:txBody>
      </p:sp>
      <p:sp>
        <p:nvSpPr>
          <p:cNvPr id="14" name="TextBox 30">
            <a:extLst>
              <a:ext uri="{FF2B5EF4-FFF2-40B4-BE49-F238E27FC236}">
                <a16:creationId xmlns:a16="http://schemas.microsoft.com/office/drawing/2014/main" id="{ADACC47F-20BE-406F-9E25-DDE3F691EDEC}"/>
              </a:ext>
            </a:extLst>
          </p:cNvPr>
          <p:cNvSpPr txBox="1"/>
          <p:nvPr/>
        </p:nvSpPr>
        <p:spPr>
          <a:xfrm>
            <a:off x="1528578" y="194169"/>
            <a:ext cx="4656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00B0F0"/>
                </a:solidFill>
                <a:latin typeface="Kokila" panose="020B0502040204020203" pitchFamily="34" charset="0"/>
                <a:cs typeface="Kokila" panose="020B0502040204020203" pitchFamily="34" charset="0"/>
              </a:rPr>
              <a:t>Besoins Fonctionnels</a:t>
            </a:r>
            <a:endParaRPr lang="fr-TN" sz="2800" dirty="0">
              <a:solidFill>
                <a:srgbClr val="00B0F0"/>
              </a:solidFill>
              <a:latin typeface="Kokila" panose="020B0502040204020203" pitchFamily="34" charset="0"/>
              <a:cs typeface="Kokila" panose="020B050204020402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ABE7586-3F3C-49F9-BDE8-6E6D09C696B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264" y="936187"/>
            <a:ext cx="937136" cy="937136"/>
          </a:xfrm>
          <a:prstGeom prst="rect">
            <a:avLst/>
          </a:prstGeom>
          <a:ln>
            <a:noFill/>
          </a:ln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D2C91B4-F760-452F-BA9F-33177FE4EB30}"/>
              </a:ext>
            </a:extLst>
          </p:cNvPr>
          <p:cNvSpPr/>
          <p:nvPr/>
        </p:nvSpPr>
        <p:spPr>
          <a:xfrm>
            <a:off x="2684206" y="2113294"/>
            <a:ext cx="2023752" cy="37426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Administrateur Be IVS</a:t>
            </a:r>
            <a:endParaRPr lang="fr-TN" sz="14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6D2E109-8A28-4975-8D85-3F8987053B4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985" y="924976"/>
            <a:ext cx="937136" cy="834506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0ACD1DD-D691-41FF-B518-A593D31FB60F}"/>
              </a:ext>
            </a:extLst>
          </p:cNvPr>
          <p:cNvSpPr/>
          <p:nvPr/>
        </p:nvSpPr>
        <p:spPr>
          <a:xfrm>
            <a:off x="5460292" y="2113294"/>
            <a:ext cx="2023752" cy="374268"/>
          </a:xfrm>
          <a:prstGeom prst="roundRect">
            <a:avLst>
              <a:gd name="adj" fmla="val 50000"/>
            </a:avLst>
          </a:prstGeom>
          <a:solidFill>
            <a:srgbClr val="4FC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Configurateur Usine</a:t>
            </a:r>
            <a:endParaRPr lang="fr-TN" sz="14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7EC2432-4989-4773-8D11-61304258123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85" y="936187"/>
            <a:ext cx="981108" cy="981108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8321183-1341-4205-BCC9-64F4AD044556}"/>
              </a:ext>
            </a:extLst>
          </p:cNvPr>
          <p:cNvSpPr/>
          <p:nvPr/>
        </p:nvSpPr>
        <p:spPr>
          <a:xfrm>
            <a:off x="8190594" y="2125140"/>
            <a:ext cx="2518821" cy="382766"/>
          </a:xfrm>
          <a:prstGeom prst="roundRect">
            <a:avLst>
              <a:gd name="adj" fmla="val 50000"/>
            </a:avLst>
          </a:prstGeom>
          <a:solidFill>
            <a:srgbClr val="29B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1"/>
                </a:solidFill>
              </a:rPr>
              <a:t>Gestionnaire des permissions</a:t>
            </a:r>
            <a:endParaRPr lang="fr-TN" sz="1400" dirty="0">
              <a:solidFill>
                <a:schemeClr val="bg1"/>
              </a:solidFill>
            </a:endParaRPr>
          </a:p>
        </p:txBody>
      </p:sp>
      <p:sp>
        <p:nvSpPr>
          <p:cNvPr id="32" name="Freeform 8">
            <a:extLst>
              <a:ext uri="{FF2B5EF4-FFF2-40B4-BE49-F238E27FC236}">
                <a16:creationId xmlns:a16="http://schemas.microsoft.com/office/drawing/2014/main" id="{8248CEFA-2216-42A1-952D-075FF05FFDFC}"/>
              </a:ext>
            </a:extLst>
          </p:cNvPr>
          <p:cNvSpPr>
            <a:spLocks/>
          </p:cNvSpPr>
          <p:nvPr/>
        </p:nvSpPr>
        <p:spPr bwMode="auto">
          <a:xfrm>
            <a:off x="2439953" y="3424283"/>
            <a:ext cx="2512258" cy="421464"/>
          </a:xfrm>
          <a:custGeom>
            <a:avLst/>
            <a:gdLst>
              <a:gd name="T0" fmla="*/ 1641 w 8128"/>
              <a:gd name="T1" fmla="*/ 1641 h 1641"/>
              <a:gd name="T2" fmla="*/ 1514 w 8128"/>
              <a:gd name="T3" fmla="*/ 1637 h 1641"/>
              <a:gd name="T4" fmla="*/ 1391 w 8128"/>
              <a:gd name="T5" fmla="*/ 1622 h 1641"/>
              <a:gd name="T6" fmla="*/ 1270 w 8128"/>
              <a:gd name="T7" fmla="*/ 1599 h 1641"/>
              <a:gd name="T8" fmla="*/ 1153 w 8128"/>
              <a:gd name="T9" fmla="*/ 1567 h 1641"/>
              <a:gd name="T10" fmla="*/ 1039 w 8128"/>
              <a:gd name="T11" fmla="*/ 1527 h 1641"/>
              <a:gd name="T12" fmla="*/ 929 w 8128"/>
              <a:gd name="T13" fmla="*/ 1479 h 1641"/>
              <a:gd name="T14" fmla="*/ 824 w 8128"/>
              <a:gd name="T15" fmla="*/ 1423 h 1641"/>
              <a:gd name="T16" fmla="*/ 723 w 8128"/>
              <a:gd name="T17" fmla="*/ 1360 h 1641"/>
              <a:gd name="T18" fmla="*/ 628 w 8128"/>
              <a:gd name="T19" fmla="*/ 1291 h 1641"/>
              <a:gd name="T20" fmla="*/ 538 w 8128"/>
              <a:gd name="T21" fmla="*/ 1215 h 1641"/>
              <a:gd name="T22" fmla="*/ 453 w 8128"/>
              <a:gd name="T23" fmla="*/ 1133 h 1641"/>
              <a:gd name="T24" fmla="*/ 375 w 8128"/>
              <a:gd name="T25" fmla="*/ 1044 h 1641"/>
              <a:gd name="T26" fmla="*/ 302 w 8128"/>
              <a:gd name="T27" fmla="*/ 949 h 1641"/>
              <a:gd name="T28" fmla="*/ 237 w 8128"/>
              <a:gd name="T29" fmla="*/ 851 h 1641"/>
              <a:gd name="T30" fmla="*/ 180 w 8128"/>
              <a:gd name="T31" fmla="*/ 747 h 1641"/>
              <a:gd name="T32" fmla="*/ 129 w 8128"/>
              <a:gd name="T33" fmla="*/ 638 h 1641"/>
              <a:gd name="T34" fmla="*/ 86 w 8128"/>
              <a:gd name="T35" fmla="*/ 527 h 1641"/>
              <a:gd name="T36" fmla="*/ 52 w 8128"/>
              <a:gd name="T37" fmla="*/ 410 h 1641"/>
              <a:gd name="T38" fmla="*/ 26 w 8128"/>
              <a:gd name="T39" fmla="*/ 290 h 1641"/>
              <a:gd name="T40" fmla="*/ 9 w 8128"/>
              <a:gd name="T41" fmla="*/ 168 h 1641"/>
              <a:gd name="T42" fmla="*/ 0 w 8128"/>
              <a:gd name="T43" fmla="*/ 42 h 1641"/>
              <a:gd name="T44" fmla="*/ 6487 w 8128"/>
              <a:gd name="T45" fmla="*/ 0 h 1641"/>
              <a:gd name="T46" fmla="*/ 6572 w 8128"/>
              <a:gd name="T47" fmla="*/ 2 h 1641"/>
              <a:gd name="T48" fmla="*/ 6696 w 8128"/>
              <a:gd name="T49" fmla="*/ 13 h 1641"/>
              <a:gd name="T50" fmla="*/ 6818 w 8128"/>
              <a:gd name="T51" fmla="*/ 34 h 1641"/>
              <a:gd name="T52" fmla="*/ 6936 w 8128"/>
              <a:gd name="T53" fmla="*/ 62 h 1641"/>
              <a:gd name="T54" fmla="*/ 7051 w 8128"/>
              <a:gd name="T55" fmla="*/ 100 h 1641"/>
              <a:gd name="T56" fmla="*/ 7162 w 8128"/>
              <a:gd name="T57" fmla="*/ 145 h 1641"/>
              <a:gd name="T58" fmla="*/ 7268 w 8128"/>
              <a:gd name="T59" fmla="*/ 198 h 1641"/>
              <a:gd name="T60" fmla="*/ 7371 w 8128"/>
              <a:gd name="T61" fmla="*/ 259 h 1641"/>
              <a:gd name="T62" fmla="*/ 7469 w 8128"/>
              <a:gd name="T63" fmla="*/ 326 h 1641"/>
              <a:gd name="T64" fmla="*/ 7561 w 8128"/>
              <a:gd name="T65" fmla="*/ 400 h 1641"/>
              <a:gd name="T66" fmla="*/ 7647 w 8128"/>
              <a:gd name="T67" fmla="*/ 480 h 1641"/>
              <a:gd name="T68" fmla="*/ 7728 w 8128"/>
              <a:gd name="T69" fmla="*/ 567 h 1641"/>
              <a:gd name="T70" fmla="*/ 7802 w 8128"/>
              <a:gd name="T71" fmla="*/ 659 h 1641"/>
              <a:gd name="T72" fmla="*/ 7869 w 8128"/>
              <a:gd name="T73" fmla="*/ 756 h 1641"/>
              <a:gd name="T74" fmla="*/ 7930 w 8128"/>
              <a:gd name="T75" fmla="*/ 858 h 1641"/>
              <a:gd name="T76" fmla="*/ 7983 w 8128"/>
              <a:gd name="T77" fmla="*/ 966 h 1641"/>
              <a:gd name="T78" fmla="*/ 8028 w 8128"/>
              <a:gd name="T79" fmla="*/ 1076 h 1641"/>
              <a:gd name="T80" fmla="*/ 8065 w 8128"/>
              <a:gd name="T81" fmla="*/ 1192 h 1641"/>
              <a:gd name="T82" fmla="*/ 8094 w 8128"/>
              <a:gd name="T83" fmla="*/ 1310 h 1641"/>
              <a:gd name="T84" fmla="*/ 8115 w 8128"/>
              <a:gd name="T85" fmla="*/ 1432 h 1641"/>
              <a:gd name="T86" fmla="*/ 8126 w 8128"/>
              <a:gd name="T87" fmla="*/ 1556 h 1641"/>
              <a:gd name="T88" fmla="*/ 8128 w 8128"/>
              <a:gd name="T89" fmla="*/ 1641 h 16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128" h="1641">
                <a:moveTo>
                  <a:pt x="8128" y="1641"/>
                </a:moveTo>
                <a:lnTo>
                  <a:pt x="1641" y="1641"/>
                </a:lnTo>
                <a:lnTo>
                  <a:pt x="1641" y="1641"/>
                </a:lnTo>
                <a:lnTo>
                  <a:pt x="1599" y="1640"/>
                </a:lnTo>
                <a:lnTo>
                  <a:pt x="1556" y="1639"/>
                </a:lnTo>
                <a:lnTo>
                  <a:pt x="1514" y="1637"/>
                </a:lnTo>
                <a:lnTo>
                  <a:pt x="1473" y="1632"/>
                </a:lnTo>
                <a:lnTo>
                  <a:pt x="1432" y="1628"/>
                </a:lnTo>
                <a:lnTo>
                  <a:pt x="1391" y="1622"/>
                </a:lnTo>
                <a:lnTo>
                  <a:pt x="1351" y="1615"/>
                </a:lnTo>
                <a:lnTo>
                  <a:pt x="1310" y="1607"/>
                </a:lnTo>
                <a:lnTo>
                  <a:pt x="1270" y="1599"/>
                </a:lnTo>
                <a:lnTo>
                  <a:pt x="1230" y="1589"/>
                </a:lnTo>
                <a:lnTo>
                  <a:pt x="1191" y="1579"/>
                </a:lnTo>
                <a:lnTo>
                  <a:pt x="1153" y="1567"/>
                </a:lnTo>
                <a:lnTo>
                  <a:pt x="1114" y="1554"/>
                </a:lnTo>
                <a:lnTo>
                  <a:pt x="1076" y="1541"/>
                </a:lnTo>
                <a:lnTo>
                  <a:pt x="1039" y="1527"/>
                </a:lnTo>
                <a:lnTo>
                  <a:pt x="1003" y="1512"/>
                </a:lnTo>
                <a:lnTo>
                  <a:pt x="966" y="1496"/>
                </a:lnTo>
                <a:lnTo>
                  <a:pt x="929" y="1479"/>
                </a:lnTo>
                <a:lnTo>
                  <a:pt x="894" y="1461"/>
                </a:lnTo>
                <a:lnTo>
                  <a:pt x="858" y="1443"/>
                </a:lnTo>
                <a:lnTo>
                  <a:pt x="824" y="1423"/>
                </a:lnTo>
                <a:lnTo>
                  <a:pt x="790" y="1404"/>
                </a:lnTo>
                <a:lnTo>
                  <a:pt x="757" y="1382"/>
                </a:lnTo>
                <a:lnTo>
                  <a:pt x="723" y="1360"/>
                </a:lnTo>
                <a:lnTo>
                  <a:pt x="690" y="1338"/>
                </a:lnTo>
                <a:lnTo>
                  <a:pt x="659" y="1315"/>
                </a:lnTo>
                <a:lnTo>
                  <a:pt x="628" y="1291"/>
                </a:lnTo>
                <a:lnTo>
                  <a:pt x="597" y="1266"/>
                </a:lnTo>
                <a:lnTo>
                  <a:pt x="567" y="1241"/>
                </a:lnTo>
                <a:lnTo>
                  <a:pt x="538" y="1215"/>
                </a:lnTo>
                <a:lnTo>
                  <a:pt x="508" y="1188"/>
                </a:lnTo>
                <a:lnTo>
                  <a:pt x="480" y="1161"/>
                </a:lnTo>
                <a:lnTo>
                  <a:pt x="453" y="1133"/>
                </a:lnTo>
                <a:lnTo>
                  <a:pt x="426" y="1103"/>
                </a:lnTo>
                <a:lnTo>
                  <a:pt x="400" y="1074"/>
                </a:lnTo>
                <a:lnTo>
                  <a:pt x="375" y="1044"/>
                </a:lnTo>
                <a:lnTo>
                  <a:pt x="350" y="1013"/>
                </a:lnTo>
                <a:lnTo>
                  <a:pt x="326" y="982"/>
                </a:lnTo>
                <a:lnTo>
                  <a:pt x="302" y="949"/>
                </a:lnTo>
                <a:lnTo>
                  <a:pt x="280" y="917"/>
                </a:lnTo>
                <a:lnTo>
                  <a:pt x="258" y="884"/>
                </a:lnTo>
                <a:lnTo>
                  <a:pt x="237" y="851"/>
                </a:lnTo>
                <a:lnTo>
                  <a:pt x="217" y="817"/>
                </a:lnTo>
                <a:lnTo>
                  <a:pt x="198" y="782"/>
                </a:lnTo>
                <a:lnTo>
                  <a:pt x="180" y="747"/>
                </a:lnTo>
                <a:lnTo>
                  <a:pt x="161" y="711"/>
                </a:lnTo>
                <a:lnTo>
                  <a:pt x="145" y="675"/>
                </a:lnTo>
                <a:lnTo>
                  <a:pt x="129" y="638"/>
                </a:lnTo>
                <a:lnTo>
                  <a:pt x="114" y="602"/>
                </a:lnTo>
                <a:lnTo>
                  <a:pt x="100" y="565"/>
                </a:lnTo>
                <a:lnTo>
                  <a:pt x="86" y="527"/>
                </a:lnTo>
                <a:lnTo>
                  <a:pt x="74" y="488"/>
                </a:lnTo>
                <a:lnTo>
                  <a:pt x="62" y="449"/>
                </a:lnTo>
                <a:lnTo>
                  <a:pt x="52" y="410"/>
                </a:lnTo>
                <a:lnTo>
                  <a:pt x="42" y="371"/>
                </a:lnTo>
                <a:lnTo>
                  <a:pt x="34" y="331"/>
                </a:lnTo>
                <a:lnTo>
                  <a:pt x="26" y="290"/>
                </a:lnTo>
                <a:lnTo>
                  <a:pt x="18" y="250"/>
                </a:lnTo>
                <a:lnTo>
                  <a:pt x="13" y="209"/>
                </a:lnTo>
                <a:lnTo>
                  <a:pt x="9" y="168"/>
                </a:lnTo>
                <a:lnTo>
                  <a:pt x="4" y="126"/>
                </a:lnTo>
                <a:lnTo>
                  <a:pt x="2" y="85"/>
                </a:lnTo>
                <a:lnTo>
                  <a:pt x="0" y="42"/>
                </a:lnTo>
                <a:lnTo>
                  <a:pt x="0" y="0"/>
                </a:lnTo>
                <a:lnTo>
                  <a:pt x="0" y="0"/>
                </a:lnTo>
                <a:lnTo>
                  <a:pt x="6487" y="0"/>
                </a:lnTo>
                <a:lnTo>
                  <a:pt x="6487" y="0"/>
                </a:lnTo>
                <a:lnTo>
                  <a:pt x="6529" y="0"/>
                </a:lnTo>
                <a:lnTo>
                  <a:pt x="6572" y="2"/>
                </a:lnTo>
                <a:lnTo>
                  <a:pt x="6613" y="4"/>
                </a:lnTo>
                <a:lnTo>
                  <a:pt x="6655" y="9"/>
                </a:lnTo>
                <a:lnTo>
                  <a:pt x="6696" y="13"/>
                </a:lnTo>
                <a:lnTo>
                  <a:pt x="6736" y="18"/>
                </a:lnTo>
                <a:lnTo>
                  <a:pt x="6777" y="26"/>
                </a:lnTo>
                <a:lnTo>
                  <a:pt x="6818" y="34"/>
                </a:lnTo>
                <a:lnTo>
                  <a:pt x="6858" y="42"/>
                </a:lnTo>
                <a:lnTo>
                  <a:pt x="6897" y="52"/>
                </a:lnTo>
                <a:lnTo>
                  <a:pt x="6936" y="62"/>
                </a:lnTo>
                <a:lnTo>
                  <a:pt x="6975" y="74"/>
                </a:lnTo>
                <a:lnTo>
                  <a:pt x="7013" y="87"/>
                </a:lnTo>
                <a:lnTo>
                  <a:pt x="7051" y="100"/>
                </a:lnTo>
                <a:lnTo>
                  <a:pt x="7089" y="114"/>
                </a:lnTo>
                <a:lnTo>
                  <a:pt x="7125" y="129"/>
                </a:lnTo>
                <a:lnTo>
                  <a:pt x="7162" y="145"/>
                </a:lnTo>
                <a:lnTo>
                  <a:pt x="7198" y="161"/>
                </a:lnTo>
                <a:lnTo>
                  <a:pt x="7234" y="180"/>
                </a:lnTo>
                <a:lnTo>
                  <a:pt x="7268" y="198"/>
                </a:lnTo>
                <a:lnTo>
                  <a:pt x="7303" y="218"/>
                </a:lnTo>
                <a:lnTo>
                  <a:pt x="7338" y="237"/>
                </a:lnTo>
                <a:lnTo>
                  <a:pt x="7371" y="259"/>
                </a:lnTo>
                <a:lnTo>
                  <a:pt x="7404" y="281"/>
                </a:lnTo>
                <a:lnTo>
                  <a:pt x="7436" y="302"/>
                </a:lnTo>
                <a:lnTo>
                  <a:pt x="7469" y="326"/>
                </a:lnTo>
                <a:lnTo>
                  <a:pt x="7500" y="350"/>
                </a:lnTo>
                <a:lnTo>
                  <a:pt x="7531" y="375"/>
                </a:lnTo>
                <a:lnTo>
                  <a:pt x="7561" y="400"/>
                </a:lnTo>
                <a:lnTo>
                  <a:pt x="7590" y="426"/>
                </a:lnTo>
                <a:lnTo>
                  <a:pt x="7619" y="453"/>
                </a:lnTo>
                <a:lnTo>
                  <a:pt x="7647" y="480"/>
                </a:lnTo>
                <a:lnTo>
                  <a:pt x="7675" y="508"/>
                </a:lnTo>
                <a:lnTo>
                  <a:pt x="7701" y="538"/>
                </a:lnTo>
                <a:lnTo>
                  <a:pt x="7728" y="567"/>
                </a:lnTo>
                <a:lnTo>
                  <a:pt x="7753" y="597"/>
                </a:lnTo>
                <a:lnTo>
                  <a:pt x="7778" y="628"/>
                </a:lnTo>
                <a:lnTo>
                  <a:pt x="7802" y="659"/>
                </a:lnTo>
                <a:lnTo>
                  <a:pt x="7825" y="691"/>
                </a:lnTo>
                <a:lnTo>
                  <a:pt x="7847" y="723"/>
                </a:lnTo>
                <a:lnTo>
                  <a:pt x="7869" y="756"/>
                </a:lnTo>
                <a:lnTo>
                  <a:pt x="7891" y="790"/>
                </a:lnTo>
                <a:lnTo>
                  <a:pt x="7910" y="824"/>
                </a:lnTo>
                <a:lnTo>
                  <a:pt x="7930" y="858"/>
                </a:lnTo>
                <a:lnTo>
                  <a:pt x="7948" y="894"/>
                </a:lnTo>
                <a:lnTo>
                  <a:pt x="7965" y="930"/>
                </a:lnTo>
                <a:lnTo>
                  <a:pt x="7983" y="966"/>
                </a:lnTo>
                <a:lnTo>
                  <a:pt x="7999" y="1003"/>
                </a:lnTo>
                <a:lnTo>
                  <a:pt x="8014" y="1039"/>
                </a:lnTo>
                <a:lnTo>
                  <a:pt x="8028" y="1076"/>
                </a:lnTo>
                <a:lnTo>
                  <a:pt x="8041" y="1114"/>
                </a:lnTo>
                <a:lnTo>
                  <a:pt x="8054" y="1153"/>
                </a:lnTo>
                <a:lnTo>
                  <a:pt x="8065" y="1192"/>
                </a:lnTo>
                <a:lnTo>
                  <a:pt x="8076" y="1231"/>
                </a:lnTo>
                <a:lnTo>
                  <a:pt x="8086" y="1270"/>
                </a:lnTo>
                <a:lnTo>
                  <a:pt x="8094" y="1310"/>
                </a:lnTo>
                <a:lnTo>
                  <a:pt x="8102" y="1350"/>
                </a:lnTo>
                <a:lnTo>
                  <a:pt x="8108" y="1391"/>
                </a:lnTo>
                <a:lnTo>
                  <a:pt x="8115" y="1432"/>
                </a:lnTo>
                <a:lnTo>
                  <a:pt x="8119" y="1473"/>
                </a:lnTo>
                <a:lnTo>
                  <a:pt x="8123" y="1514"/>
                </a:lnTo>
                <a:lnTo>
                  <a:pt x="8126" y="1556"/>
                </a:lnTo>
                <a:lnTo>
                  <a:pt x="8127" y="1599"/>
                </a:lnTo>
                <a:lnTo>
                  <a:pt x="8128" y="1641"/>
                </a:lnTo>
                <a:lnTo>
                  <a:pt x="8128" y="16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>
              <a:defRPr/>
            </a:pPr>
            <a:r>
              <a:rPr lang="fr-FR" sz="1600" dirty="0">
                <a:solidFill>
                  <a:schemeClr val="bg1"/>
                </a:solidFill>
                <a:latin typeface="Abadi" panose="020B0604020104020204" pitchFamily="34" charset="0"/>
              </a:rPr>
              <a:t>Gérer les Tenants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badi" panose="020B0604020104020204" pitchFamily="34" charset="0"/>
              <a:cs typeface="+mn-ea"/>
              <a:sym typeface="+mn-lt"/>
            </a:endParaRPr>
          </a:p>
        </p:txBody>
      </p:sp>
      <p:sp>
        <p:nvSpPr>
          <p:cNvPr id="33" name="Freeform 8">
            <a:extLst>
              <a:ext uri="{FF2B5EF4-FFF2-40B4-BE49-F238E27FC236}">
                <a16:creationId xmlns:a16="http://schemas.microsoft.com/office/drawing/2014/main" id="{F44E9013-BAC8-4134-8928-43D9ED19C28D}"/>
              </a:ext>
            </a:extLst>
          </p:cNvPr>
          <p:cNvSpPr>
            <a:spLocks/>
          </p:cNvSpPr>
          <p:nvPr/>
        </p:nvSpPr>
        <p:spPr bwMode="auto">
          <a:xfrm>
            <a:off x="2493709" y="3990319"/>
            <a:ext cx="2512258" cy="553454"/>
          </a:xfrm>
          <a:custGeom>
            <a:avLst/>
            <a:gdLst>
              <a:gd name="T0" fmla="*/ 1641 w 8128"/>
              <a:gd name="T1" fmla="*/ 1641 h 1641"/>
              <a:gd name="T2" fmla="*/ 1514 w 8128"/>
              <a:gd name="T3" fmla="*/ 1637 h 1641"/>
              <a:gd name="T4" fmla="*/ 1391 w 8128"/>
              <a:gd name="T5" fmla="*/ 1622 h 1641"/>
              <a:gd name="T6" fmla="*/ 1270 w 8128"/>
              <a:gd name="T7" fmla="*/ 1599 h 1641"/>
              <a:gd name="T8" fmla="*/ 1153 w 8128"/>
              <a:gd name="T9" fmla="*/ 1567 h 1641"/>
              <a:gd name="T10" fmla="*/ 1039 w 8128"/>
              <a:gd name="T11" fmla="*/ 1527 h 1641"/>
              <a:gd name="T12" fmla="*/ 929 w 8128"/>
              <a:gd name="T13" fmla="*/ 1479 h 1641"/>
              <a:gd name="T14" fmla="*/ 824 w 8128"/>
              <a:gd name="T15" fmla="*/ 1423 h 1641"/>
              <a:gd name="T16" fmla="*/ 723 w 8128"/>
              <a:gd name="T17" fmla="*/ 1360 h 1641"/>
              <a:gd name="T18" fmla="*/ 628 w 8128"/>
              <a:gd name="T19" fmla="*/ 1291 h 1641"/>
              <a:gd name="T20" fmla="*/ 538 w 8128"/>
              <a:gd name="T21" fmla="*/ 1215 h 1641"/>
              <a:gd name="T22" fmla="*/ 453 w 8128"/>
              <a:gd name="T23" fmla="*/ 1133 h 1641"/>
              <a:gd name="T24" fmla="*/ 375 w 8128"/>
              <a:gd name="T25" fmla="*/ 1044 h 1641"/>
              <a:gd name="T26" fmla="*/ 302 w 8128"/>
              <a:gd name="T27" fmla="*/ 949 h 1641"/>
              <a:gd name="T28" fmla="*/ 237 w 8128"/>
              <a:gd name="T29" fmla="*/ 851 h 1641"/>
              <a:gd name="T30" fmla="*/ 180 w 8128"/>
              <a:gd name="T31" fmla="*/ 747 h 1641"/>
              <a:gd name="T32" fmla="*/ 129 w 8128"/>
              <a:gd name="T33" fmla="*/ 638 h 1641"/>
              <a:gd name="T34" fmla="*/ 86 w 8128"/>
              <a:gd name="T35" fmla="*/ 527 h 1641"/>
              <a:gd name="T36" fmla="*/ 52 w 8128"/>
              <a:gd name="T37" fmla="*/ 410 h 1641"/>
              <a:gd name="T38" fmla="*/ 26 w 8128"/>
              <a:gd name="T39" fmla="*/ 290 h 1641"/>
              <a:gd name="T40" fmla="*/ 9 w 8128"/>
              <a:gd name="T41" fmla="*/ 168 h 1641"/>
              <a:gd name="T42" fmla="*/ 0 w 8128"/>
              <a:gd name="T43" fmla="*/ 42 h 1641"/>
              <a:gd name="T44" fmla="*/ 6487 w 8128"/>
              <a:gd name="T45" fmla="*/ 0 h 1641"/>
              <a:gd name="T46" fmla="*/ 6572 w 8128"/>
              <a:gd name="T47" fmla="*/ 2 h 1641"/>
              <a:gd name="T48" fmla="*/ 6696 w 8128"/>
              <a:gd name="T49" fmla="*/ 13 h 1641"/>
              <a:gd name="T50" fmla="*/ 6818 w 8128"/>
              <a:gd name="T51" fmla="*/ 34 h 1641"/>
              <a:gd name="T52" fmla="*/ 6936 w 8128"/>
              <a:gd name="T53" fmla="*/ 62 h 1641"/>
              <a:gd name="T54" fmla="*/ 7051 w 8128"/>
              <a:gd name="T55" fmla="*/ 100 h 1641"/>
              <a:gd name="T56" fmla="*/ 7162 w 8128"/>
              <a:gd name="T57" fmla="*/ 145 h 1641"/>
              <a:gd name="T58" fmla="*/ 7268 w 8128"/>
              <a:gd name="T59" fmla="*/ 198 h 1641"/>
              <a:gd name="T60" fmla="*/ 7371 w 8128"/>
              <a:gd name="T61" fmla="*/ 259 h 1641"/>
              <a:gd name="T62" fmla="*/ 7469 w 8128"/>
              <a:gd name="T63" fmla="*/ 326 h 1641"/>
              <a:gd name="T64" fmla="*/ 7561 w 8128"/>
              <a:gd name="T65" fmla="*/ 400 h 1641"/>
              <a:gd name="T66" fmla="*/ 7647 w 8128"/>
              <a:gd name="T67" fmla="*/ 480 h 1641"/>
              <a:gd name="T68" fmla="*/ 7728 w 8128"/>
              <a:gd name="T69" fmla="*/ 567 h 1641"/>
              <a:gd name="T70" fmla="*/ 7802 w 8128"/>
              <a:gd name="T71" fmla="*/ 659 h 1641"/>
              <a:gd name="T72" fmla="*/ 7869 w 8128"/>
              <a:gd name="T73" fmla="*/ 756 h 1641"/>
              <a:gd name="T74" fmla="*/ 7930 w 8128"/>
              <a:gd name="T75" fmla="*/ 858 h 1641"/>
              <a:gd name="T76" fmla="*/ 7983 w 8128"/>
              <a:gd name="T77" fmla="*/ 966 h 1641"/>
              <a:gd name="T78" fmla="*/ 8028 w 8128"/>
              <a:gd name="T79" fmla="*/ 1076 h 1641"/>
              <a:gd name="T80" fmla="*/ 8065 w 8128"/>
              <a:gd name="T81" fmla="*/ 1192 h 1641"/>
              <a:gd name="T82" fmla="*/ 8094 w 8128"/>
              <a:gd name="T83" fmla="*/ 1310 h 1641"/>
              <a:gd name="T84" fmla="*/ 8115 w 8128"/>
              <a:gd name="T85" fmla="*/ 1432 h 1641"/>
              <a:gd name="T86" fmla="*/ 8126 w 8128"/>
              <a:gd name="T87" fmla="*/ 1556 h 1641"/>
              <a:gd name="T88" fmla="*/ 8128 w 8128"/>
              <a:gd name="T89" fmla="*/ 1641 h 16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128" h="1641">
                <a:moveTo>
                  <a:pt x="8128" y="1641"/>
                </a:moveTo>
                <a:lnTo>
                  <a:pt x="1641" y="1641"/>
                </a:lnTo>
                <a:lnTo>
                  <a:pt x="1641" y="1641"/>
                </a:lnTo>
                <a:lnTo>
                  <a:pt x="1599" y="1640"/>
                </a:lnTo>
                <a:lnTo>
                  <a:pt x="1556" y="1639"/>
                </a:lnTo>
                <a:lnTo>
                  <a:pt x="1514" y="1637"/>
                </a:lnTo>
                <a:lnTo>
                  <a:pt x="1473" y="1632"/>
                </a:lnTo>
                <a:lnTo>
                  <a:pt x="1432" y="1628"/>
                </a:lnTo>
                <a:lnTo>
                  <a:pt x="1391" y="1622"/>
                </a:lnTo>
                <a:lnTo>
                  <a:pt x="1351" y="1615"/>
                </a:lnTo>
                <a:lnTo>
                  <a:pt x="1310" y="1607"/>
                </a:lnTo>
                <a:lnTo>
                  <a:pt x="1270" y="1599"/>
                </a:lnTo>
                <a:lnTo>
                  <a:pt x="1230" y="1589"/>
                </a:lnTo>
                <a:lnTo>
                  <a:pt x="1191" y="1579"/>
                </a:lnTo>
                <a:lnTo>
                  <a:pt x="1153" y="1567"/>
                </a:lnTo>
                <a:lnTo>
                  <a:pt x="1114" y="1554"/>
                </a:lnTo>
                <a:lnTo>
                  <a:pt x="1076" y="1541"/>
                </a:lnTo>
                <a:lnTo>
                  <a:pt x="1039" y="1527"/>
                </a:lnTo>
                <a:lnTo>
                  <a:pt x="1003" y="1512"/>
                </a:lnTo>
                <a:lnTo>
                  <a:pt x="966" y="1496"/>
                </a:lnTo>
                <a:lnTo>
                  <a:pt x="929" y="1479"/>
                </a:lnTo>
                <a:lnTo>
                  <a:pt x="894" y="1461"/>
                </a:lnTo>
                <a:lnTo>
                  <a:pt x="858" y="1443"/>
                </a:lnTo>
                <a:lnTo>
                  <a:pt x="824" y="1423"/>
                </a:lnTo>
                <a:lnTo>
                  <a:pt x="790" y="1404"/>
                </a:lnTo>
                <a:lnTo>
                  <a:pt x="757" y="1382"/>
                </a:lnTo>
                <a:lnTo>
                  <a:pt x="723" y="1360"/>
                </a:lnTo>
                <a:lnTo>
                  <a:pt x="690" y="1338"/>
                </a:lnTo>
                <a:lnTo>
                  <a:pt x="659" y="1315"/>
                </a:lnTo>
                <a:lnTo>
                  <a:pt x="628" y="1291"/>
                </a:lnTo>
                <a:lnTo>
                  <a:pt x="597" y="1266"/>
                </a:lnTo>
                <a:lnTo>
                  <a:pt x="567" y="1241"/>
                </a:lnTo>
                <a:lnTo>
                  <a:pt x="538" y="1215"/>
                </a:lnTo>
                <a:lnTo>
                  <a:pt x="508" y="1188"/>
                </a:lnTo>
                <a:lnTo>
                  <a:pt x="480" y="1161"/>
                </a:lnTo>
                <a:lnTo>
                  <a:pt x="453" y="1133"/>
                </a:lnTo>
                <a:lnTo>
                  <a:pt x="426" y="1103"/>
                </a:lnTo>
                <a:lnTo>
                  <a:pt x="400" y="1074"/>
                </a:lnTo>
                <a:lnTo>
                  <a:pt x="375" y="1044"/>
                </a:lnTo>
                <a:lnTo>
                  <a:pt x="350" y="1013"/>
                </a:lnTo>
                <a:lnTo>
                  <a:pt x="326" y="982"/>
                </a:lnTo>
                <a:lnTo>
                  <a:pt x="302" y="949"/>
                </a:lnTo>
                <a:lnTo>
                  <a:pt x="280" y="917"/>
                </a:lnTo>
                <a:lnTo>
                  <a:pt x="258" y="884"/>
                </a:lnTo>
                <a:lnTo>
                  <a:pt x="237" y="851"/>
                </a:lnTo>
                <a:lnTo>
                  <a:pt x="217" y="817"/>
                </a:lnTo>
                <a:lnTo>
                  <a:pt x="198" y="782"/>
                </a:lnTo>
                <a:lnTo>
                  <a:pt x="180" y="747"/>
                </a:lnTo>
                <a:lnTo>
                  <a:pt x="161" y="711"/>
                </a:lnTo>
                <a:lnTo>
                  <a:pt x="145" y="675"/>
                </a:lnTo>
                <a:lnTo>
                  <a:pt x="129" y="638"/>
                </a:lnTo>
                <a:lnTo>
                  <a:pt x="114" y="602"/>
                </a:lnTo>
                <a:lnTo>
                  <a:pt x="100" y="565"/>
                </a:lnTo>
                <a:lnTo>
                  <a:pt x="86" y="527"/>
                </a:lnTo>
                <a:lnTo>
                  <a:pt x="74" y="488"/>
                </a:lnTo>
                <a:lnTo>
                  <a:pt x="62" y="449"/>
                </a:lnTo>
                <a:lnTo>
                  <a:pt x="52" y="410"/>
                </a:lnTo>
                <a:lnTo>
                  <a:pt x="42" y="371"/>
                </a:lnTo>
                <a:lnTo>
                  <a:pt x="34" y="331"/>
                </a:lnTo>
                <a:lnTo>
                  <a:pt x="26" y="290"/>
                </a:lnTo>
                <a:lnTo>
                  <a:pt x="18" y="250"/>
                </a:lnTo>
                <a:lnTo>
                  <a:pt x="13" y="209"/>
                </a:lnTo>
                <a:lnTo>
                  <a:pt x="9" y="168"/>
                </a:lnTo>
                <a:lnTo>
                  <a:pt x="4" y="126"/>
                </a:lnTo>
                <a:lnTo>
                  <a:pt x="2" y="85"/>
                </a:lnTo>
                <a:lnTo>
                  <a:pt x="0" y="42"/>
                </a:lnTo>
                <a:lnTo>
                  <a:pt x="0" y="0"/>
                </a:lnTo>
                <a:lnTo>
                  <a:pt x="0" y="0"/>
                </a:lnTo>
                <a:lnTo>
                  <a:pt x="6487" y="0"/>
                </a:lnTo>
                <a:lnTo>
                  <a:pt x="6487" y="0"/>
                </a:lnTo>
                <a:lnTo>
                  <a:pt x="6529" y="0"/>
                </a:lnTo>
                <a:lnTo>
                  <a:pt x="6572" y="2"/>
                </a:lnTo>
                <a:lnTo>
                  <a:pt x="6613" y="4"/>
                </a:lnTo>
                <a:lnTo>
                  <a:pt x="6655" y="9"/>
                </a:lnTo>
                <a:lnTo>
                  <a:pt x="6696" y="13"/>
                </a:lnTo>
                <a:lnTo>
                  <a:pt x="6736" y="18"/>
                </a:lnTo>
                <a:lnTo>
                  <a:pt x="6777" y="26"/>
                </a:lnTo>
                <a:lnTo>
                  <a:pt x="6818" y="34"/>
                </a:lnTo>
                <a:lnTo>
                  <a:pt x="6858" y="42"/>
                </a:lnTo>
                <a:lnTo>
                  <a:pt x="6897" y="52"/>
                </a:lnTo>
                <a:lnTo>
                  <a:pt x="6936" y="62"/>
                </a:lnTo>
                <a:lnTo>
                  <a:pt x="6975" y="74"/>
                </a:lnTo>
                <a:lnTo>
                  <a:pt x="7013" y="87"/>
                </a:lnTo>
                <a:lnTo>
                  <a:pt x="7051" y="100"/>
                </a:lnTo>
                <a:lnTo>
                  <a:pt x="7089" y="114"/>
                </a:lnTo>
                <a:lnTo>
                  <a:pt x="7125" y="129"/>
                </a:lnTo>
                <a:lnTo>
                  <a:pt x="7162" y="145"/>
                </a:lnTo>
                <a:lnTo>
                  <a:pt x="7198" y="161"/>
                </a:lnTo>
                <a:lnTo>
                  <a:pt x="7234" y="180"/>
                </a:lnTo>
                <a:lnTo>
                  <a:pt x="7268" y="198"/>
                </a:lnTo>
                <a:lnTo>
                  <a:pt x="7303" y="218"/>
                </a:lnTo>
                <a:lnTo>
                  <a:pt x="7338" y="237"/>
                </a:lnTo>
                <a:lnTo>
                  <a:pt x="7371" y="259"/>
                </a:lnTo>
                <a:lnTo>
                  <a:pt x="7404" y="281"/>
                </a:lnTo>
                <a:lnTo>
                  <a:pt x="7436" y="302"/>
                </a:lnTo>
                <a:lnTo>
                  <a:pt x="7469" y="326"/>
                </a:lnTo>
                <a:lnTo>
                  <a:pt x="7500" y="350"/>
                </a:lnTo>
                <a:lnTo>
                  <a:pt x="7531" y="375"/>
                </a:lnTo>
                <a:lnTo>
                  <a:pt x="7561" y="400"/>
                </a:lnTo>
                <a:lnTo>
                  <a:pt x="7590" y="426"/>
                </a:lnTo>
                <a:lnTo>
                  <a:pt x="7619" y="453"/>
                </a:lnTo>
                <a:lnTo>
                  <a:pt x="7647" y="480"/>
                </a:lnTo>
                <a:lnTo>
                  <a:pt x="7675" y="508"/>
                </a:lnTo>
                <a:lnTo>
                  <a:pt x="7701" y="538"/>
                </a:lnTo>
                <a:lnTo>
                  <a:pt x="7728" y="567"/>
                </a:lnTo>
                <a:lnTo>
                  <a:pt x="7753" y="597"/>
                </a:lnTo>
                <a:lnTo>
                  <a:pt x="7778" y="628"/>
                </a:lnTo>
                <a:lnTo>
                  <a:pt x="7802" y="659"/>
                </a:lnTo>
                <a:lnTo>
                  <a:pt x="7825" y="691"/>
                </a:lnTo>
                <a:lnTo>
                  <a:pt x="7847" y="723"/>
                </a:lnTo>
                <a:lnTo>
                  <a:pt x="7869" y="756"/>
                </a:lnTo>
                <a:lnTo>
                  <a:pt x="7891" y="790"/>
                </a:lnTo>
                <a:lnTo>
                  <a:pt x="7910" y="824"/>
                </a:lnTo>
                <a:lnTo>
                  <a:pt x="7930" y="858"/>
                </a:lnTo>
                <a:lnTo>
                  <a:pt x="7948" y="894"/>
                </a:lnTo>
                <a:lnTo>
                  <a:pt x="7965" y="930"/>
                </a:lnTo>
                <a:lnTo>
                  <a:pt x="7983" y="966"/>
                </a:lnTo>
                <a:lnTo>
                  <a:pt x="7999" y="1003"/>
                </a:lnTo>
                <a:lnTo>
                  <a:pt x="8014" y="1039"/>
                </a:lnTo>
                <a:lnTo>
                  <a:pt x="8028" y="1076"/>
                </a:lnTo>
                <a:lnTo>
                  <a:pt x="8041" y="1114"/>
                </a:lnTo>
                <a:lnTo>
                  <a:pt x="8054" y="1153"/>
                </a:lnTo>
                <a:lnTo>
                  <a:pt x="8065" y="1192"/>
                </a:lnTo>
                <a:lnTo>
                  <a:pt x="8076" y="1231"/>
                </a:lnTo>
                <a:lnTo>
                  <a:pt x="8086" y="1270"/>
                </a:lnTo>
                <a:lnTo>
                  <a:pt x="8094" y="1310"/>
                </a:lnTo>
                <a:lnTo>
                  <a:pt x="8102" y="1350"/>
                </a:lnTo>
                <a:lnTo>
                  <a:pt x="8108" y="1391"/>
                </a:lnTo>
                <a:lnTo>
                  <a:pt x="8115" y="1432"/>
                </a:lnTo>
                <a:lnTo>
                  <a:pt x="8119" y="1473"/>
                </a:lnTo>
                <a:lnTo>
                  <a:pt x="8123" y="1514"/>
                </a:lnTo>
                <a:lnTo>
                  <a:pt x="8126" y="1556"/>
                </a:lnTo>
                <a:lnTo>
                  <a:pt x="8127" y="1599"/>
                </a:lnTo>
                <a:lnTo>
                  <a:pt x="8128" y="1641"/>
                </a:lnTo>
                <a:lnTo>
                  <a:pt x="8128" y="16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>
              <a:defRPr/>
            </a:pPr>
            <a:r>
              <a:rPr lang="fr-FR" sz="1600" dirty="0">
                <a:solidFill>
                  <a:schemeClr val="bg1"/>
                </a:solidFill>
                <a:latin typeface="Abadi" panose="020B0604020104020204" pitchFamily="34" charset="0"/>
              </a:rPr>
              <a:t>Gérer les Domaine d'identités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badi" panose="020B0604020104020204" pitchFamily="34" charset="0"/>
              <a:cs typeface="+mn-ea"/>
              <a:sym typeface="+mn-lt"/>
            </a:endParaRPr>
          </a:p>
        </p:txBody>
      </p:sp>
      <p:sp>
        <p:nvSpPr>
          <p:cNvPr id="34" name="Freeform 8">
            <a:extLst>
              <a:ext uri="{FF2B5EF4-FFF2-40B4-BE49-F238E27FC236}">
                <a16:creationId xmlns:a16="http://schemas.microsoft.com/office/drawing/2014/main" id="{4C65D0E6-5594-4A92-A0FE-9D11CB1670A0}"/>
              </a:ext>
            </a:extLst>
          </p:cNvPr>
          <p:cNvSpPr>
            <a:spLocks/>
          </p:cNvSpPr>
          <p:nvPr/>
        </p:nvSpPr>
        <p:spPr bwMode="auto">
          <a:xfrm>
            <a:off x="2546899" y="4698139"/>
            <a:ext cx="2512258" cy="421464"/>
          </a:xfrm>
          <a:custGeom>
            <a:avLst/>
            <a:gdLst>
              <a:gd name="T0" fmla="*/ 1641 w 8128"/>
              <a:gd name="T1" fmla="*/ 1641 h 1641"/>
              <a:gd name="T2" fmla="*/ 1514 w 8128"/>
              <a:gd name="T3" fmla="*/ 1637 h 1641"/>
              <a:gd name="T4" fmla="*/ 1391 w 8128"/>
              <a:gd name="T5" fmla="*/ 1622 h 1641"/>
              <a:gd name="T6" fmla="*/ 1270 w 8128"/>
              <a:gd name="T7" fmla="*/ 1599 h 1641"/>
              <a:gd name="T8" fmla="*/ 1153 w 8128"/>
              <a:gd name="T9" fmla="*/ 1567 h 1641"/>
              <a:gd name="T10" fmla="*/ 1039 w 8128"/>
              <a:gd name="T11" fmla="*/ 1527 h 1641"/>
              <a:gd name="T12" fmla="*/ 929 w 8128"/>
              <a:gd name="T13" fmla="*/ 1479 h 1641"/>
              <a:gd name="T14" fmla="*/ 824 w 8128"/>
              <a:gd name="T15" fmla="*/ 1423 h 1641"/>
              <a:gd name="T16" fmla="*/ 723 w 8128"/>
              <a:gd name="T17" fmla="*/ 1360 h 1641"/>
              <a:gd name="T18" fmla="*/ 628 w 8128"/>
              <a:gd name="T19" fmla="*/ 1291 h 1641"/>
              <a:gd name="T20" fmla="*/ 538 w 8128"/>
              <a:gd name="T21" fmla="*/ 1215 h 1641"/>
              <a:gd name="T22" fmla="*/ 453 w 8128"/>
              <a:gd name="T23" fmla="*/ 1133 h 1641"/>
              <a:gd name="T24" fmla="*/ 375 w 8128"/>
              <a:gd name="T25" fmla="*/ 1044 h 1641"/>
              <a:gd name="T26" fmla="*/ 302 w 8128"/>
              <a:gd name="T27" fmla="*/ 949 h 1641"/>
              <a:gd name="T28" fmla="*/ 237 w 8128"/>
              <a:gd name="T29" fmla="*/ 851 h 1641"/>
              <a:gd name="T30" fmla="*/ 180 w 8128"/>
              <a:gd name="T31" fmla="*/ 747 h 1641"/>
              <a:gd name="T32" fmla="*/ 129 w 8128"/>
              <a:gd name="T33" fmla="*/ 638 h 1641"/>
              <a:gd name="T34" fmla="*/ 86 w 8128"/>
              <a:gd name="T35" fmla="*/ 527 h 1641"/>
              <a:gd name="T36" fmla="*/ 52 w 8128"/>
              <a:gd name="T37" fmla="*/ 410 h 1641"/>
              <a:gd name="T38" fmla="*/ 26 w 8128"/>
              <a:gd name="T39" fmla="*/ 290 h 1641"/>
              <a:gd name="T40" fmla="*/ 9 w 8128"/>
              <a:gd name="T41" fmla="*/ 168 h 1641"/>
              <a:gd name="T42" fmla="*/ 0 w 8128"/>
              <a:gd name="T43" fmla="*/ 42 h 1641"/>
              <a:gd name="T44" fmla="*/ 6487 w 8128"/>
              <a:gd name="T45" fmla="*/ 0 h 1641"/>
              <a:gd name="T46" fmla="*/ 6572 w 8128"/>
              <a:gd name="T47" fmla="*/ 2 h 1641"/>
              <a:gd name="T48" fmla="*/ 6696 w 8128"/>
              <a:gd name="T49" fmla="*/ 13 h 1641"/>
              <a:gd name="T50" fmla="*/ 6818 w 8128"/>
              <a:gd name="T51" fmla="*/ 34 h 1641"/>
              <a:gd name="T52" fmla="*/ 6936 w 8128"/>
              <a:gd name="T53" fmla="*/ 62 h 1641"/>
              <a:gd name="T54" fmla="*/ 7051 w 8128"/>
              <a:gd name="T55" fmla="*/ 100 h 1641"/>
              <a:gd name="T56" fmla="*/ 7162 w 8128"/>
              <a:gd name="T57" fmla="*/ 145 h 1641"/>
              <a:gd name="T58" fmla="*/ 7268 w 8128"/>
              <a:gd name="T59" fmla="*/ 198 h 1641"/>
              <a:gd name="T60" fmla="*/ 7371 w 8128"/>
              <a:gd name="T61" fmla="*/ 259 h 1641"/>
              <a:gd name="T62" fmla="*/ 7469 w 8128"/>
              <a:gd name="T63" fmla="*/ 326 h 1641"/>
              <a:gd name="T64" fmla="*/ 7561 w 8128"/>
              <a:gd name="T65" fmla="*/ 400 h 1641"/>
              <a:gd name="T66" fmla="*/ 7647 w 8128"/>
              <a:gd name="T67" fmla="*/ 480 h 1641"/>
              <a:gd name="T68" fmla="*/ 7728 w 8128"/>
              <a:gd name="T69" fmla="*/ 567 h 1641"/>
              <a:gd name="T70" fmla="*/ 7802 w 8128"/>
              <a:gd name="T71" fmla="*/ 659 h 1641"/>
              <a:gd name="T72" fmla="*/ 7869 w 8128"/>
              <a:gd name="T73" fmla="*/ 756 h 1641"/>
              <a:gd name="T74" fmla="*/ 7930 w 8128"/>
              <a:gd name="T75" fmla="*/ 858 h 1641"/>
              <a:gd name="T76" fmla="*/ 7983 w 8128"/>
              <a:gd name="T77" fmla="*/ 966 h 1641"/>
              <a:gd name="T78" fmla="*/ 8028 w 8128"/>
              <a:gd name="T79" fmla="*/ 1076 h 1641"/>
              <a:gd name="T80" fmla="*/ 8065 w 8128"/>
              <a:gd name="T81" fmla="*/ 1192 h 1641"/>
              <a:gd name="T82" fmla="*/ 8094 w 8128"/>
              <a:gd name="T83" fmla="*/ 1310 h 1641"/>
              <a:gd name="T84" fmla="*/ 8115 w 8128"/>
              <a:gd name="T85" fmla="*/ 1432 h 1641"/>
              <a:gd name="T86" fmla="*/ 8126 w 8128"/>
              <a:gd name="T87" fmla="*/ 1556 h 1641"/>
              <a:gd name="T88" fmla="*/ 8128 w 8128"/>
              <a:gd name="T89" fmla="*/ 1641 h 16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128" h="1641">
                <a:moveTo>
                  <a:pt x="8128" y="1641"/>
                </a:moveTo>
                <a:lnTo>
                  <a:pt x="1641" y="1641"/>
                </a:lnTo>
                <a:lnTo>
                  <a:pt x="1641" y="1641"/>
                </a:lnTo>
                <a:lnTo>
                  <a:pt x="1599" y="1640"/>
                </a:lnTo>
                <a:lnTo>
                  <a:pt x="1556" y="1639"/>
                </a:lnTo>
                <a:lnTo>
                  <a:pt x="1514" y="1637"/>
                </a:lnTo>
                <a:lnTo>
                  <a:pt x="1473" y="1632"/>
                </a:lnTo>
                <a:lnTo>
                  <a:pt x="1432" y="1628"/>
                </a:lnTo>
                <a:lnTo>
                  <a:pt x="1391" y="1622"/>
                </a:lnTo>
                <a:lnTo>
                  <a:pt x="1351" y="1615"/>
                </a:lnTo>
                <a:lnTo>
                  <a:pt x="1310" y="1607"/>
                </a:lnTo>
                <a:lnTo>
                  <a:pt x="1270" y="1599"/>
                </a:lnTo>
                <a:lnTo>
                  <a:pt x="1230" y="1589"/>
                </a:lnTo>
                <a:lnTo>
                  <a:pt x="1191" y="1579"/>
                </a:lnTo>
                <a:lnTo>
                  <a:pt x="1153" y="1567"/>
                </a:lnTo>
                <a:lnTo>
                  <a:pt x="1114" y="1554"/>
                </a:lnTo>
                <a:lnTo>
                  <a:pt x="1076" y="1541"/>
                </a:lnTo>
                <a:lnTo>
                  <a:pt x="1039" y="1527"/>
                </a:lnTo>
                <a:lnTo>
                  <a:pt x="1003" y="1512"/>
                </a:lnTo>
                <a:lnTo>
                  <a:pt x="966" y="1496"/>
                </a:lnTo>
                <a:lnTo>
                  <a:pt x="929" y="1479"/>
                </a:lnTo>
                <a:lnTo>
                  <a:pt x="894" y="1461"/>
                </a:lnTo>
                <a:lnTo>
                  <a:pt x="858" y="1443"/>
                </a:lnTo>
                <a:lnTo>
                  <a:pt x="824" y="1423"/>
                </a:lnTo>
                <a:lnTo>
                  <a:pt x="790" y="1404"/>
                </a:lnTo>
                <a:lnTo>
                  <a:pt x="757" y="1382"/>
                </a:lnTo>
                <a:lnTo>
                  <a:pt x="723" y="1360"/>
                </a:lnTo>
                <a:lnTo>
                  <a:pt x="690" y="1338"/>
                </a:lnTo>
                <a:lnTo>
                  <a:pt x="659" y="1315"/>
                </a:lnTo>
                <a:lnTo>
                  <a:pt x="628" y="1291"/>
                </a:lnTo>
                <a:lnTo>
                  <a:pt x="597" y="1266"/>
                </a:lnTo>
                <a:lnTo>
                  <a:pt x="567" y="1241"/>
                </a:lnTo>
                <a:lnTo>
                  <a:pt x="538" y="1215"/>
                </a:lnTo>
                <a:lnTo>
                  <a:pt x="508" y="1188"/>
                </a:lnTo>
                <a:lnTo>
                  <a:pt x="480" y="1161"/>
                </a:lnTo>
                <a:lnTo>
                  <a:pt x="453" y="1133"/>
                </a:lnTo>
                <a:lnTo>
                  <a:pt x="426" y="1103"/>
                </a:lnTo>
                <a:lnTo>
                  <a:pt x="400" y="1074"/>
                </a:lnTo>
                <a:lnTo>
                  <a:pt x="375" y="1044"/>
                </a:lnTo>
                <a:lnTo>
                  <a:pt x="350" y="1013"/>
                </a:lnTo>
                <a:lnTo>
                  <a:pt x="326" y="982"/>
                </a:lnTo>
                <a:lnTo>
                  <a:pt x="302" y="949"/>
                </a:lnTo>
                <a:lnTo>
                  <a:pt x="280" y="917"/>
                </a:lnTo>
                <a:lnTo>
                  <a:pt x="258" y="884"/>
                </a:lnTo>
                <a:lnTo>
                  <a:pt x="237" y="851"/>
                </a:lnTo>
                <a:lnTo>
                  <a:pt x="217" y="817"/>
                </a:lnTo>
                <a:lnTo>
                  <a:pt x="198" y="782"/>
                </a:lnTo>
                <a:lnTo>
                  <a:pt x="180" y="747"/>
                </a:lnTo>
                <a:lnTo>
                  <a:pt x="161" y="711"/>
                </a:lnTo>
                <a:lnTo>
                  <a:pt x="145" y="675"/>
                </a:lnTo>
                <a:lnTo>
                  <a:pt x="129" y="638"/>
                </a:lnTo>
                <a:lnTo>
                  <a:pt x="114" y="602"/>
                </a:lnTo>
                <a:lnTo>
                  <a:pt x="100" y="565"/>
                </a:lnTo>
                <a:lnTo>
                  <a:pt x="86" y="527"/>
                </a:lnTo>
                <a:lnTo>
                  <a:pt x="74" y="488"/>
                </a:lnTo>
                <a:lnTo>
                  <a:pt x="62" y="449"/>
                </a:lnTo>
                <a:lnTo>
                  <a:pt x="52" y="410"/>
                </a:lnTo>
                <a:lnTo>
                  <a:pt x="42" y="371"/>
                </a:lnTo>
                <a:lnTo>
                  <a:pt x="34" y="331"/>
                </a:lnTo>
                <a:lnTo>
                  <a:pt x="26" y="290"/>
                </a:lnTo>
                <a:lnTo>
                  <a:pt x="18" y="250"/>
                </a:lnTo>
                <a:lnTo>
                  <a:pt x="13" y="209"/>
                </a:lnTo>
                <a:lnTo>
                  <a:pt x="9" y="168"/>
                </a:lnTo>
                <a:lnTo>
                  <a:pt x="4" y="126"/>
                </a:lnTo>
                <a:lnTo>
                  <a:pt x="2" y="85"/>
                </a:lnTo>
                <a:lnTo>
                  <a:pt x="0" y="42"/>
                </a:lnTo>
                <a:lnTo>
                  <a:pt x="0" y="0"/>
                </a:lnTo>
                <a:lnTo>
                  <a:pt x="0" y="0"/>
                </a:lnTo>
                <a:lnTo>
                  <a:pt x="6487" y="0"/>
                </a:lnTo>
                <a:lnTo>
                  <a:pt x="6487" y="0"/>
                </a:lnTo>
                <a:lnTo>
                  <a:pt x="6529" y="0"/>
                </a:lnTo>
                <a:lnTo>
                  <a:pt x="6572" y="2"/>
                </a:lnTo>
                <a:lnTo>
                  <a:pt x="6613" y="4"/>
                </a:lnTo>
                <a:lnTo>
                  <a:pt x="6655" y="9"/>
                </a:lnTo>
                <a:lnTo>
                  <a:pt x="6696" y="13"/>
                </a:lnTo>
                <a:lnTo>
                  <a:pt x="6736" y="18"/>
                </a:lnTo>
                <a:lnTo>
                  <a:pt x="6777" y="26"/>
                </a:lnTo>
                <a:lnTo>
                  <a:pt x="6818" y="34"/>
                </a:lnTo>
                <a:lnTo>
                  <a:pt x="6858" y="42"/>
                </a:lnTo>
                <a:lnTo>
                  <a:pt x="6897" y="52"/>
                </a:lnTo>
                <a:lnTo>
                  <a:pt x="6936" y="62"/>
                </a:lnTo>
                <a:lnTo>
                  <a:pt x="6975" y="74"/>
                </a:lnTo>
                <a:lnTo>
                  <a:pt x="7013" y="87"/>
                </a:lnTo>
                <a:lnTo>
                  <a:pt x="7051" y="100"/>
                </a:lnTo>
                <a:lnTo>
                  <a:pt x="7089" y="114"/>
                </a:lnTo>
                <a:lnTo>
                  <a:pt x="7125" y="129"/>
                </a:lnTo>
                <a:lnTo>
                  <a:pt x="7162" y="145"/>
                </a:lnTo>
                <a:lnTo>
                  <a:pt x="7198" y="161"/>
                </a:lnTo>
                <a:lnTo>
                  <a:pt x="7234" y="180"/>
                </a:lnTo>
                <a:lnTo>
                  <a:pt x="7268" y="198"/>
                </a:lnTo>
                <a:lnTo>
                  <a:pt x="7303" y="218"/>
                </a:lnTo>
                <a:lnTo>
                  <a:pt x="7338" y="237"/>
                </a:lnTo>
                <a:lnTo>
                  <a:pt x="7371" y="259"/>
                </a:lnTo>
                <a:lnTo>
                  <a:pt x="7404" y="281"/>
                </a:lnTo>
                <a:lnTo>
                  <a:pt x="7436" y="302"/>
                </a:lnTo>
                <a:lnTo>
                  <a:pt x="7469" y="326"/>
                </a:lnTo>
                <a:lnTo>
                  <a:pt x="7500" y="350"/>
                </a:lnTo>
                <a:lnTo>
                  <a:pt x="7531" y="375"/>
                </a:lnTo>
                <a:lnTo>
                  <a:pt x="7561" y="400"/>
                </a:lnTo>
                <a:lnTo>
                  <a:pt x="7590" y="426"/>
                </a:lnTo>
                <a:lnTo>
                  <a:pt x="7619" y="453"/>
                </a:lnTo>
                <a:lnTo>
                  <a:pt x="7647" y="480"/>
                </a:lnTo>
                <a:lnTo>
                  <a:pt x="7675" y="508"/>
                </a:lnTo>
                <a:lnTo>
                  <a:pt x="7701" y="538"/>
                </a:lnTo>
                <a:lnTo>
                  <a:pt x="7728" y="567"/>
                </a:lnTo>
                <a:lnTo>
                  <a:pt x="7753" y="597"/>
                </a:lnTo>
                <a:lnTo>
                  <a:pt x="7778" y="628"/>
                </a:lnTo>
                <a:lnTo>
                  <a:pt x="7802" y="659"/>
                </a:lnTo>
                <a:lnTo>
                  <a:pt x="7825" y="691"/>
                </a:lnTo>
                <a:lnTo>
                  <a:pt x="7847" y="723"/>
                </a:lnTo>
                <a:lnTo>
                  <a:pt x="7869" y="756"/>
                </a:lnTo>
                <a:lnTo>
                  <a:pt x="7891" y="790"/>
                </a:lnTo>
                <a:lnTo>
                  <a:pt x="7910" y="824"/>
                </a:lnTo>
                <a:lnTo>
                  <a:pt x="7930" y="858"/>
                </a:lnTo>
                <a:lnTo>
                  <a:pt x="7948" y="894"/>
                </a:lnTo>
                <a:lnTo>
                  <a:pt x="7965" y="930"/>
                </a:lnTo>
                <a:lnTo>
                  <a:pt x="7983" y="966"/>
                </a:lnTo>
                <a:lnTo>
                  <a:pt x="7999" y="1003"/>
                </a:lnTo>
                <a:lnTo>
                  <a:pt x="8014" y="1039"/>
                </a:lnTo>
                <a:lnTo>
                  <a:pt x="8028" y="1076"/>
                </a:lnTo>
                <a:lnTo>
                  <a:pt x="8041" y="1114"/>
                </a:lnTo>
                <a:lnTo>
                  <a:pt x="8054" y="1153"/>
                </a:lnTo>
                <a:lnTo>
                  <a:pt x="8065" y="1192"/>
                </a:lnTo>
                <a:lnTo>
                  <a:pt x="8076" y="1231"/>
                </a:lnTo>
                <a:lnTo>
                  <a:pt x="8086" y="1270"/>
                </a:lnTo>
                <a:lnTo>
                  <a:pt x="8094" y="1310"/>
                </a:lnTo>
                <a:lnTo>
                  <a:pt x="8102" y="1350"/>
                </a:lnTo>
                <a:lnTo>
                  <a:pt x="8108" y="1391"/>
                </a:lnTo>
                <a:lnTo>
                  <a:pt x="8115" y="1432"/>
                </a:lnTo>
                <a:lnTo>
                  <a:pt x="8119" y="1473"/>
                </a:lnTo>
                <a:lnTo>
                  <a:pt x="8123" y="1514"/>
                </a:lnTo>
                <a:lnTo>
                  <a:pt x="8126" y="1556"/>
                </a:lnTo>
                <a:lnTo>
                  <a:pt x="8127" y="1599"/>
                </a:lnTo>
                <a:lnTo>
                  <a:pt x="8128" y="1641"/>
                </a:lnTo>
                <a:lnTo>
                  <a:pt x="8128" y="16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>
              <a:defRPr/>
            </a:pPr>
            <a:r>
              <a:rPr lang="fr-FR" sz="1600" dirty="0">
                <a:solidFill>
                  <a:schemeClr val="bg1"/>
                </a:solidFill>
                <a:latin typeface="Abadi" panose="020B0604020104020204" pitchFamily="34" charset="0"/>
              </a:rPr>
              <a:t>Gérer les contextes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badi" panose="020B0604020104020204" pitchFamily="34" charset="0"/>
              <a:cs typeface="+mn-ea"/>
              <a:sym typeface="+mn-lt"/>
            </a:endParaRPr>
          </a:p>
        </p:txBody>
      </p:sp>
      <p:sp>
        <p:nvSpPr>
          <p:cNvPr id="41" name="Freeform 8">
            <a:extLst>
              <a:ext uri="{FF2B5EF4-FFF2-40B4-BE49-F238E27FC236}">
                <a16:creationId xmlns:a16="http://schemas.microsoft.com/office/drawing/2014/main" id="{EEBE6D72-FDBF-4D58-ABD0-F9C5F00E6F7A}"/>
              </a:ext>
            </a:extLst>
          </p:cNvPr>
          <p:cNvSpPr>
            <a:spLocks/>
          </p:cNvSpPr>
          <p:nvPr/>
        </p:nvSpPr>
        <p:spPr bwMode="auto">
          <a:xfrm>
            <a:off x="5265267" y="3432708"/>
            <a:ext cx="2512258" cy="421464"/>
          </a:xfrm>
          <a:custGeom>
            <a:avLst/>
            <a:gdLst>
              <a:gd name="T0" fmla="*/ 1641 w 8128"/>
              <a:gd name="T1" fmla="*/ 1641 h 1641"/>
              <a:gd name="T2" fmla="*/ 1514 w 8128"/>
              <a:gd name="T3" fmla="*/ 1637 h 1641"/>
              <a:gd name="T4" fmla="*/ 1391 w 8128"/>
              <a:gd name="T5" fmla="*/ 1622 h 1641"/>
              <a:gd name="T6" fmla="*/ 1270 w 8128"/>
              <a:gd name="T7" fmla="*/ 1599 h 1641"/>
              <a:gd name="T8" fmla="*/ 1153 w 8128"/>
              <a:gd name="T9" fmla="*/ 1567 h 1641"/>
              <a:gd name="T10" fmla="*/ 1039 w 8128"/>
              <a:gd name="T11" fmla="*/ 1527 h 1641"/>
              <a:gd name="T12" fmla="*/ 929 w 8128"/>
              <a:gd name="T13" fmla="*/ 1479 h 1641"/>
              <a:gd name="T14" fmla="*/ 824 w 8128"/>
              <a:gd name="T15" fmla="*/ 1423 h 1641"/>
              <a:gd name="T16" fmla="*/ 723 w 8128"/>
              <a:gd name="T17" fmla="*/ 1360 h 1641"/>
              <a:gd name="T18" fmla="*/ 628 w 8128"/>
              <a:gd name="T19" fmla="*/ 1291 h 1641"/>
              <a:gd name="T20" fmla="*/ 538 w 8128"/>
              <a:gd name="T21" fmla="*/ 1215 h 1641"/>
              <a:gd name="T22" fmla="*/ 453 w 8128"/>
              <a:gd name="T23" fmla="*/ 1133 h 1641"/>
              <a:gd name="T24" fmla="*/ 375 w 8128"/>
              <a:gd name="T25" fmla="*/ 1044 h 1641"/>
              <a:gd name="T26" fmla="*/ 302 w 8128"/>
              <a:gd name="T27" fmla="*/ 949 h 1641"/>
              <a:gd name="T28" fmla="*/ 237 w 8128"/>
              <a:gd name="T29" fmla="*/ 851 h 1641"/>
              <a:gd name="T30" fmla="*/ 180 w 8128"/>
              <a:gd name="T31" fmla="*/ 747 h 1641"/>
              <a:gd name="T32" fmla="*/ 129 w 8128"/>
              <a:gd name="T33" fmla="*/ 638 h 1641"/>
              <a:gd name="T34" fmla="*/ 86 w 8128"/>
              <a:gd name="T35" fmla="*/ 527 h 1641"/>
              <a:gd name="T36" fmla="*/ 52 w 8128"/>
              <a:gd name="T37" fmla="*/ 410 h 1641"/>
              <a:gd name="T38" fmla="*/ 26 w 8128"/>
              <a:gd name="T39" fmla="*/ 290 h 1641"/>
              <a:gd name="T40" fmla="*/ 9 w 8128"/>
              <a:gd name="T41" fmla="*/ 168 h 1641"/>
              <a:gd name="T42" fmla="*/ 0 w 8128"/>
              <a:gd name="T43" fmla="*/ 42 h 1641"/>
              <a:gd name="T44" fmla="*/ 6487 w 8128"/>
              <a:gd name="T45" fmla="*/ 0 h 1641"/>
              <a:gd name="T46" fmla="*/ 6572 w 8128"/>
              <a:gd name="T47" fmla="*/ 2 h 1641"/>
              <a:gd name="T48" fmla="*/ 6696 w 8128"/>
              <a:gd name="T49" fmla="*/ 13 h 1641"/>
              <a:gd name="T50" fmla="*/ 6818 w 8128"/>
              <a:gd name="T51" fmla="*/ 34 h 1641"/>
              <a:gd name="T52" fmla="*/ 6936 w 8128"/>
              <a:gd name="T53" fmla="*/ 62 h 1641"/>
              <a:gd name="T54" fmla="*/ 7051 w 8128"/>
              <a:gd name="T55" fmla="*/ 100 h 1641"/>
              <a:gd name="T56" fmla="*/ 7162 w 8128"/>
              <a:gd name="T57" fmla="*/ 145 h 1641"/>
              <a:gd name="T58" fmla="*/ 7268 w 8128"/>
              <a:gd name="T59" fmla="*/ 198 h 1641"/>
              <a:gd name="T60" fmla="*/ 7371 w 8128"/>
              <a:gd name="T61" fmla="*/ 259 h 1641"/>
              <a:gd name="T62" fmla="*/ 7469 w 8128"/>
              <a:gd name="T63" fmla="*/ 326 h 1641"/>
              <a:gd name="T64" fmla="*/ 7561 w 8128"/>
              <a:gd name="T65" fmla="*/ 400 h 1641"/>
              <a:gd name="T66" fmla="*/ 7647 w 8128"/>
              <a:gd name="T67" fmla="*/ 480 h 1641"/>
              <a:gd name="T68" fmla="*/ 7728 w 8128"/>
              <a:gd name="T69" fmla="*/ 567 h 1641"/>
              <a:gd name="T70" fmla="*/ 7802 w 8128"/>
              <a:gd name="T71" fmla="*/ 659 h 1641"/>
              <a:gd name="T72" fmla="*/ 7869 w 8128"/>
              <a:gd name="T73" fmla="*/ 756 h 1641"/>
              <a:gd name="T74" fmla="*/ 7930 w 8128"/>
              <a:gd name="T75" fmla="*/ 858 h 1641"/>
              <a:gd name="T76" fmla="*/ 7983 w 8128"/>
              <a:gd name="T77" fmla="*/ 966 h 1641"/>
              <a:gd name="T78" fmla="*/ 8028 w 8128"/>
              <a:gd name="T79" fmla="*/ 1076 h 1641"/>
              <a:gd name="T80" fmla="*/ 8065 w 8128"/>
              <a:gd name="T81" fmla="*/ 1192 h 1641"/>
              <a:gd name="T82" fmla="*/ 8094 w 8128"/>
              <a:gd name="T83" fmla="*/ 1310 h 1641"/>
              <a:gd name="T84" fmla="*/ 8115 w 8128"/>
              <a:gd name="T85" fmla="*/ 1432 h 1641"/>
              <a:gd name="T86" fmla="*/ 8126 w 8128"/>
              <a:gd name="T87" fmla="*/ 1556 h 1641"/>
              <a:gd name="T88" fmla="*/ 8128 w 8128"/>
              <a:gd name="T89" fmla="*/ 1641 h 16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128" h="1641">
                <a:moveTo>
                  <a:pt x="8128" y="1641"/>
                </a:moveTo>
                <a:lnTo>
                  <a:pt x="1641" y="1641"/>
                </a:lnTo>
                <a:lnTo>
                  <a:pt x="1641" y="1641"/>
                </a:lnTo>
                <a:lnTo>
                  <a:pt x="1599" y="1640"/>
                </a:lnTo>
                <a:lnTo>
                  <a:pt x="1556" y="1639"/>
                </a:lnTo>
                <a:lnTo>
                  <a:pt x="1514" y="1637"/>
                </a:lnTo>
                <a:lnTo>
                  <a:pt x="1473" y="1632"/>
                </a:lnTo>
                <a:lnTo>
                  <a:pt x="1432" y="1628"/>
                </a:lnTo>
                <a:lnTo>
                  <a:pt x="1391" y="1622"/>
                </a:lnTo>
                <a:lnTo>
                  <a:pt x="1351" y="1615"/>
                </a:lnTo>
                <a:lnTo>
                  <a:pt x="1310" y="1607"/>
                </a:lnTo>
                <a:lnTo>
                  <a:pt x="1270" y="1599"/>
                </a:lnTo>
                <a:lnTo>
                  <a:pt x="1230" y="1589"/>
                </a:lnTo>
                <a:lnTo>
                  <a:pt x="1191" y="1579"/>
                </a:lnTo>
                <a:lnTo>
                  <a:pt x="1153" y="1567"/>
                </a:lnTo>
                <a:lnTo>
                  <a:pt x="1114" y="1554"/>
                </a:lnTo>
                <a:lnTo>
                  <a:pt x="1076" y="1541"/>
                </a:lnTo>
                <a:lnTo>
                  <a:pt x="1039" y="1527"/>
                </a:lnTo>
                <a:lnTo>
                  <a:pt x="1003" y="1512"/>
                </a:lnTo>
                <a:lnTo>
                  <a:pt x="966" y="1496"/>
                </a:lnTo>
                <a:lnTo>
                  <a:pt x="929" y="1479"/>
                </a:lnTo>
                <a:lnTo>
                  <a:pt x="894" y="1461"/>
                </a:lnTo>
                <a:lnTo>
                  <a:pt x="858" y="1443"/>
                </a:lnTo>
                <a:lnTo>
                  <a:pt x="824" y="1423"/>
                </a:lnTo>
                <a:lnTo>
                  <a:pt x="790" y="1404"/>
                </a:lnTo>
                <a:lnTo>
                  <a:pt x="757" y="1382"/>
                </a:lnTo>
                <a:lnTo>
                  <a:pt x="723" y="1360"/>
                </a:lnTo>
                <a:lnTo>
                  <a:pt x="690" y="1338"/>
                </a:lnTo>
                <a:lnTo>
                  <a:pt x="659" y="1315"/>
                </a:lnTo>
                <a:lnTo>
                  <a:pt x="628" y="1291"/>
                </a:lnTo>
                <a:lnTo>
                  <a:pt x="597" y="1266"/>
                </a:lnTo>
                <a:lnTo>
                  <a:pt x="567" y="1241"/>
                </a:lnTo>
                <a:lnTo>
                  <a:pt x="538" y="1215"/>
                </a:lnTo>
                <a:lnTo>
                  <a:pt x="508" y="1188"/>
                </a:lnTo>
                <a:lnTo>
                  <a:pt x="480" y="1161"/>
                </a:lnTo>
                <a:lnTo>
                  <a:pt x="453" y="1133"/>
                </a:lnTo>
                <a:lnTo>
                  <a:pt x="426" y="1103"/>
                </a:lnTo>
                <a:lnTo>
                  <a:pt x="400" y="1074"/>
                </a:lnTo>
                <a:lnTo>
                  <a:pt x="375" y="1044"/>
                </a:lnTo>
                <a:lnTo>
                  <a:pt x="350" y="1013"/>
                </a:lnTo>
                <a:lnTo>
                  <a:pt x="326" y="982"/>
                </a:lnTo>
                <a:lnTo>
                  <a:pt x="302" y="949"/>
                </a:lnTo>
                <a:lnTo>
                  <a:pt x="280" y="917"/>
                </a:lnTo>
                <a:lnTo>
                  <a:pt x="258" y="884"/>
                </a:lnTo>
                <a:lnTo>
                  <a:pt x="237" y="851"/>
                </a:lnTo>
                <a:lnTo>
                  <a:pt x="217" y="817"/>
                </a:lnTo>
                <a:lnTo>
                  <a:pt x="198" y="782"/>
                </a:lnTo>
                <a:lnTo>
                  <a:pt x="180" y="747"/>
                </a:lnTo>
                <a:lnTo>
                  <a:pt x="161" y="711"/>
                </a:lnTo>
                <a:lnTo>
                  <a:pt x="145" y="675"/>
                </a:lnTo>
                <a:lnTo>
                  <a:pt x="129" y="638"/>
                </a:lnTo>
                <a:lnTo>
                  <a:pt x="114" y="602"/>
                </a:lnTo>
                <a:lnTo>
                  <a:pt x="100" y="565"/>
                </a:lnTo>
                <a:lnTo>
                  <a:pt x="86" y="527"/>
                </a:lnTo>
                <a:lnTo>
                  <a:pt x="74" y="488"/>
                </a:lnTo>
                <a:lnTo>
                  <a:pt x="62" y="449"/>
                </a:lnTo>
                <a:lnTo>
                  <a:pt x="52" y="410"/>
                </a:lnTo>
                <a:lnTo>
                  <a:pt x="42" y="371"/>
                </a:lnTo>
                <a:lnTo>
                  <a:pt x="34" y="331"/>
                </a:lnTo>
                <a:lnTo>
                  <a:pt x="26" y="290"/>
                </a:lnTo>
                <a:lnTo>
                  <a:pt x="18" y="250"/>
                </a:lnTo>
                <a:lnTo>
                  <a:pt x="13" y="209"/>
                </a:lnTo>
                <a:lnTo>
                  <a:pt x="9" y="168"/>
                </a:lnTo>
                <a:lnTo>
                  <a:pt x="4" y="126"/>
                </a:lnTo>
                <a:lnTo>
                  <a:pt x="2" y="85"/>
                </a:lnTo>
                <a:lnTo>
                  <a:pt x="0" y="42"/>
                </a:lnTo>
                <a:lnTo>
                  <a:pt x="0" y="0"/>
                </a:lnTo>
                <a:lnTo>
                  <a:pt x="0" y="0"/>
                </a:lnTo>
                <a:lnTo>
                  <a:pt x="6487" y="0"/>
                </a:lnTo>
                <a:lnTo>
                  <a:pt x="6487" y="0"/>
                </a:lnTo>
                <a:lnTo>
                  <a:pt x="6529" y="0"/>
                </a:lnTo>
                <a:lnTo>
                  <a:pt x="6572" y="2"/>
                </a:lnTo>
                <a:lnTo>
                  <a:pt x="6613" y="4"/>
                </a:lnTo>
                <a:lnTo>
                  <a:pt x="6655" y="9"/>
                </a:lnTo>
                <a:lnTo>
                  <a:pt x="6696" y="13"/>
                </a:lnTo>
                <a:lnTo>
                  <a:pt x="6736" y="18"/>
                </a:lnTo>
                <a:lnTo>
                  <a:pt x="6777" y="26"/>
                </a:lnTo>
                <a:lnTo>
                  <a:pt x="6818" y="34"/>
                </a:lnTo>
                <a:lnTo>
                  <a:pt x="6858" y="42"/>
                </a:lnTo>
                <a:lnTo>
                  <a:pt x="6897" y="52"/>
                </a:lnTo>
                <a:lnTo>
                  <a:pt x="6936" y="62"/>
                </a:lnTo>
                <a:lnTo>
                  <a:pt x="6975" y="74"/>
                </a:lnTo>
                <a:lnTo>
                  <a:pt x="7013" y="87"/>
                </a:lnTo>
                <a:lnTo>
                  <a:pt x="7051" y="100"/>
                </a:lnTo>
                <a:lnTo>
                  <a:pt x="7089" y="114"/>
                </a:lnTo>
                <a:lnTo>
                  <a:pt x="7125" y="129"/>
                </a:lnTo>
                <a:lnTo>
                  <a:pt x="7162" y="145"/>
                </a:lnTo>
                <a:lnTo>
                  <a:pt x="7198" y="161"/>
                </a:lnTo>
                <a:lnTo>
                  <a:pt x="7234" y="180"/>
                </a:lnTo>
                <a:lnTo>
                  <a:pt x="7268" y="198"/>
                </a:lnTo>
                <a:lnTo>
                  <a:pt x="7303" y="218"/>
                </a:lnTo>
                <a:lnTo>
                  <a:pt x="7338" y="237"/>
                </a:lnTo>
                <a:lnTo>
                  <a:pt x="7371" y="259"/>
                </a:lnTo>
                <a:lnTo>
                  <a:pt x="7404" y="281"/>
                </a:lnTo>
                <a:lnTo>
                  <a:pt x="7436" y="302"/>
                </a:lnTo>
                <a:lnTo>
                  <a:pt x="7469" y="326"/>
                </a:lnTo>
                <a:lnTo>
                  <a:pt x="7500" y="350"/>
                </a:lnTo>
                <a:lnTo>
                  <a:pt x="7531" y="375"/>
                </a:lnTo>
                <a:lnTo>
                  <a:pt x="7561" y="400"/>
                </a:lnTo>
                <a:lnTo>
                  <a:pt x="7590" y="426"/>
                </a:lnTo>
                <a:lnTo>
                  <a:pt x="7619" y="453"/>
                </a:lnTo>
                <a:lnTo>
                  <a:pt x="7647" y="480"/>
                </a:lnTo>
                <a:lnTo>
                  <a:pt x="7675" y="508"/>
                </a:lnTo>
                <a:lnTo>
                  <a:pt x="7701" y="538"/>
                </a:lnTo>
                <a:lnTo>
                  <a:pt x="7728" y="567"/>
                </a:lnTo>
                <a:lnTo>
                  <a:pt x="7753" y="597"/>
                </a:lnTo>
                <a:lnTo>
                  <a:pt x="7778" y="628"/>
                </a:lnTo>
                <a:lnTo>
                  <a:pt x="7802" y="659"/>
                </a:lnTo>
                <a:lnTo>
                  <a:pt x="7825" y="691"/>
                </a:lnTo>
                <a:lnTo>
                  <a:pt x="7847" y="723"/>
                </a:lnTo>
                <a:lnTo>
                  <a:pt x="7869" y="756"/>
                </a:lnTo>
                <a:lnTo>
                  <a:pt x="7891" y="790"/>
                </a:lnTo>
                <a:lnTo>
                  <a:pt x="7910" y="824"/>
                </a:lnTo>
                <a:lnTo>
                  <a:pt x="7930" y="858"/>
                </a:lnTo>
                <a:lnTo>
                  <a:pt x="7948" y="894"/>
                </a:lnTo>
                <a:lnTo>
                  <a:pt x="7965" y="930"/>
                </a:lnTo>
                <a:lnTo>
                  <a:pt x="7983" y="966"/>
                </a:lnTo>
                <a:lnTo>
                  <a:pt x="7999" y="1003"/>
                </a:lnTo>
                <a:lnTo>
                  <a:pt x="8014" y="1039"/>
                </a:lnTo>
                <a:lnTo>
                  <a:pt x="8028" y="1076"/>
                </a:lnTo>
                <a:lnTo>
                  <a:pt x="8041" y="1114"/>
                </a:lnTo>
                <a:lnTo>
                  <a:pt x="8054" y="1153"/>
                </a:lnTo>
                <a:lnTo>
                  <a:pt x="8065" y="1192"/>
                </a:lnTo>
                <a:lnTo>
                  <a:pt x="8076" y="1231"/>
                </a:lnTo>
                <a:lnTo>
                  <a:pt x="8086" y="1270"/>
                </a:lnTo>
                <a:lnTo>
                  <a:pt x="8094" y="1310"/>
                </a:lnTo>
                <a:lnTo>
                  <a:pt x="8102" y="1350"/>
                </a:lnTo>
                <a:lnTo>
                  <a:pt x="8108" y="1391"/>
                </a:lnTo>
                <a:lnTo>
                  <a:pt x="8115" y="1432"/>
                </a:lnTo>
                <a:lnTo>
                  <a:pt x="8119" y="1473"/>
                </a:lnTo>
                <a:lnTo>
                  <a:pt x="8123" y="1514"/>
                </a:lnTo>
                <a:lnTo>
                  <a:pt x="8126" y="1556"/>
                </a:lnTo>
                <a:lnTo>
                  <a:pt x="8127" y="1599"/>
                </a:lnTo>
                <a:lnTo>
                  <a:pt x="8128" y="1641"/>
                </a:lnTo>
                <a:lnTo>
                  <a:pt x="8128" y="1641"/>
                </a:lnTo>
                <a:close/>
              </a:path>
            </a:pathLst>
          </a:custGeom>
          <a:solidFill>
            <a:srgbClr val="4FC3F7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>
              <a:defRPr/>
            </a:pPr>
            <a:r>
              <a:rPr lang="fr-FR" sz="1600" dirty="0">
                <a:solidFill>
                  <a:schemeClr val="bg1"/>
                </a:solidFill>
                <a:latin typeface="Abadi" panose="020B0604020104020204" pitchFamily="34" charset="0"/>
              </a:rPr>
              <a:t>Gérer les rôles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badi" panose="020B0604020104020204" pitchFamily="34" charset="0"/>
              <a:cs typeface="+mn-ea"/>
              <a:sym typeface="+mn-lt"/>
            </a:endParaRPr>
          </a:p>
        </p:txBody>
      </p:sp>
      <p:sp>
        <p:nvSpPr>
          <p:cNvPr id="42" name="Freeform 8">
            <a:extLst>
              <a:ext uri="{FF2B5EF4-FFF2-40B4-BE49-F238E27FC236}">
                <a16:creationId xmlns:a16="http://schemas.microsoft.com/office/drawing/2014/main" id="{E5673602-6B81-4577-A3AD-EB5CF56840E7}"/>
              </a:ext>
            </a:extLst>
          </p:cNvPr>
          <p:cNvSpPr>
            <a:spLocks/>
          </p:cNvSpPr>
          <p:nvPr/>
        </p:nvSpPr>
        <p:spPr bwMode="auto">
          <a:xfrm>
            <a:off x="5319023" y="3998744"/>
            <a:ext cx="2512258" cy="421464"/>
          </a:xfrm>
          <a:custGeom>
            <a:avLst/>
            <a:gdLst>
              <a:gd name="T0" fmla="*/ 1641 w 8128"/>
              <a:gd name="T1" fmla="*/ 1641 h 1641"/>
              <a:gd name="T2" fmla="*/ 1514 w 8128"/>
              <a:gd name="T3" fmla="*/ 1637 h 1641"/>
              <a:gd name="T4" fmla="*/ 1391 w 8128"/>
              <a:gd name="T5" fmla="*/ 1622 h 1641"/>
              <a:gd name="T6" fmla="*/ 1270 w 8128"/>
              <a:gd name="T7" fmla="*/ 1599 h 1641"/>
              <a:gd name="T8" fmla="*/ 1153 w 8128"/>
              <a:gd name="T9" fmla="*/ 1567 h 1641"/>
              <a:gd name="T10" fmla="*/ 1039 w 8128"/>
              <a:gd name="T11" fmla="*/ 1527 h 1641"/>
              <a:gd name="T12" fmla="*/ 929 w 8128"/>
              <a:gd name="T13" fmla="*/ 1479 h 1641"/>
              <a:gd name="T14" fmla="*/ 824 w 8128"/>
              <a:gd name="T15" fmla="*/ 1423 h 1641"/>
              <a:gd name="T16" fmla="*/ 723 w 8128"/>
              <a:gd name="T17" fmla="*/ 1360 h 1641"/>
              <a:gd name="T18" fmla="*/ 628 w 8128"/>
              <a:gd name="T19" fmla="*/ 1291 h 1641"/>
              <a:gd name="T20" fmla="*/ 538 w 8128"/>
              <a:gd name="T21" fmla="*/ 1215 h 1641"/>
              <a:gd name="T22" fmla="*/ 453 w 8128"/>
              <a:gd name="T23" fmla="*/ 1133 h 1641"/>
              <a:gd name="T24" fmla="*/ 375 w 8128"/>
              <a:gd name="T25" fmla="*/ 1044 h 1641"/>
              <a:gd name="T26" fmla="*/ 302 w 8128"/>
              <a:gd name="T27" fmla="*/ 949 h 1641"/>
              <a:gd name="T28" fmla="*/ 237 w 8128"/>
              <a:gd name="T29" fmla="*/ 851 h 1641"/>
              <a:gd name="T30" fmla="*/ 180 w 8128"/>
              <a:gd name="T31" fmla="*/ 747 h 1641"/>
              <a:gd name="T32" fmla="*/ 129 w 8128"/>
              <a:gd name="T33" fmla="*/ 638 h 1641"/>
              <a:gd name="T34" fmla="*/ 86 w 8128"/>
              <a:gd name="T35" fmla="*/ 527 h 1641"/>
              <a:gd name="T36" fmla="*/ 52 w 8128"/>
              <a:gd name="T37" fmla="*/ 410 h 1641"/>
              <a:gd name="T38" fmla="*/ 26 w 8128"/>
              <a:gd name="T39" fmla="*/ 290 h 1641"/>
              <a:gd name="T40" fmla="*/ 9 w 8128"/>
              <a:gd name="T41" fmla="*/ 168 h 1641"/>
              <a:gd name="T42" fmla="*/ 0 w 8128"/>
              <a:gd name="T43" fmla="*/ 42 h 1641"/>
              <a:gd name="T44" fmla="*/ 6487 w 8128"/>
              <a:gd name="T45" fmla="*/ 0 h 1641"/>
              <a:gd name="T46" fmla="*/ 6572 w 8128"/>
              <a:gd name="T47" fmla="*/ 2 h 1641"/>
              <a:gd name="T48" fmla="*/ 6696 w 8128"/>
              <a:gd name="T49" fmla="*/ 13 h 1641"/>
              <a:gd name="T50" fmla="*/ 6818 w 8128"/>
              <a:gd name="T51" fmla="*/ 34 h 1641"/>
              <a:gd name="T52" fmla="*/ 6936 w 8128"/>
              <a:gd name="T53" fmla="*/ 62 h 1641"/>
              <a:gd name="T54" fmla="*/ 7051 w 8128"/>
              <a:gd name="T55" fmla="*/ 100 h 1641"/>
              <a:gd name="T56" fmla="*/ 7162 w 8128"/>
              <a:gd name="T57" fmla="*/ 145 h 1641"/>
              <a:gd name="T58" fmla="*/ 7268 w 8128"/>
              <a:gd name="T59" fmla="*/ 198 h 1641"/>
              <a:gd name="T60" fmla="*/ 7371 w 8128"/>
              <a:gd name="T61" fmla="*/ 259 h 1641"/>
              <a:gd name="T62" fmla="*/ 7469 w 8128"/>
              <a:gd name="T63" fmla="*/ 326 h 1641"/>
              <a:gd name="T64" fmla="*/ 7561 w 8128"/>
              <a:gd name="T65" fmla="*/ 400 h 1641"/>
              <a:gd name="T66" fmla="*/ 7647 w 8128"/>
              <a:gd name="T67" fmla="*/ 480 h 1641"/>
              <a:gd name="T68" fmla="*/ 7728 w 8128"/>
              <a:gd name="T69" fmla="*/ 567 h 1641"/>
              <a:gd name="T70" fmla="*/ 7802 w 8128"/>
              <a:gd name="T71" fmla="*/ 659 h 1641"/>
              <a:gd name="T72" fmla="*/ 7869 w 8128"/>
              <a:gd name="T73" fmla="*/ 756 h 1641"/>
              <a:gd name="T74" fmla="*/ 7930 w 8128"/>
              <a:gd name="T75" fmla="*/ 858 h 1641"/>
              <a:gd name="T76" fmla="*/ 7983 w 8128"/>
              <a:gd name="T77" fmla="*/ 966 h 1641"/>
              <a:gd name="T78" fmla="*/ 8028 w 8128"/>
              <a:gd name="T79" fmla="*/ 1076 h 1641"/>
              <a:gd name="T80" fmla="*/ 8065 w 8128"/>
              <a:gd name="T81" fmla="*/ 1192 h 1641"/>
              <a:gd name="T82" fmla="*/ 8094 w 8128"/>
              <a:gd name="T83" fmla="*/ 1310 h 1641"/>
              <a:gd name="T84" fmla="*/ 8115 w 8128"/>
              <a:gd name="T85" fmla="*/ 1432 h 1641"/>
              <a:gd name="T86" fmla="*/ 8126 w 8128"/>
              <a:gd name="T87" fmla="*/ 1556 h 1641"/>
              <a:gd name="T88" fmla="*/ 8128 w 8128"/>
              <a:gd name="T89" fmla="*/ 1641 h 16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128" h="1641">
                <a:moveTo>
                  <a:pt x="8128" y="1641"/>
                </a:moveTo>
                <a:lnTo>
                  <a:pt x="1641" y="1641"/>
                </a:lnTo>
                <a:lnTo>
                  <a:pt x="1641" y="1641"/>
                </a:lnTo>
                <a:lnTo>
                  <a:pt x="1599" y="1640"/>
                </a:lnTo>
                <a:lnTo>
                  <a:pt x="1556" y="1639"/>
                </a:lnTo>
                <a:lnTo>
                  <a:pt x="1514" y="1637"/>
                </a:lnTo>
                <a:lnTo>
                  <a:pt x="1473" y="1632"/>
                </a:lnTo>
                <a:lnTo>
                  <a:pt x="1432" y="1628"/>
                </a:lnTo>
                <a:lnTo>
                  <a:pt x="1391" y="1622"/>
                </a:lnTo>
                <a:lnTo>
                  <a:pt x="1351" y="1615"/>
                </a:lnTo>
                <a:lnTo>
                  <a:pt x="1310" y="1607"/>
                </a:lnTo>
                <a:lnTo>
                  <a:pt x="1270" y="1599"/>
                </a:lnTo>
                <a:lnTo>
                  <a:pt x="1230" y="1589"/>
                </a:lnTo>
                <a:lnTo>
                  <a:pt x="1191" y="1579"/>
                </a:lnTo>
                <a:lnTo>
                  <a:pt x="1153" y="1567"/>
                </a:lnTo>
                <a:lnTo>
                  <a:pt x="1114" y="1554"/>
                </a:lnTo>
                <a:lnTo>
                  <a:pt x="1076" y="1541"/>
                </a:lnTo>
                <a:lnTo>
                  <a:pt x="1039" y="1527"/>
                </a:lnTo>
                <a:lnTo>
                  <a:pt x="1003" y="1512"/>
                </a:lnTo>
                <a:lnTo>
                  <a:pt x="966" y="1496"/>
                </a:lnTo>
                <a:lnTo>
                  <a:pt x="929" y="1479"/>
                </a:lnTo>
                <a:lnTo>
                  <a:pt x="894" y="1461"/>
                </a:lnTo>
                <a:lnTo>
                  <a:pt x="858" y="1443"/>
                </a:lnTo>
                <a:lnTo>
                  <a:pt x="824" y="1423"/>
                </a:lnTo>
                <a:lnTo>
                  <a:pt x="790" y="1404"/>
                </a:lnTo>
                <a:lnTo>
                  <a:pt x="757" y="1382"/>
                </a:lnTo>
                <a:lnTo>
                  <a:pt x="723" y="1360"/>
                </a:lnTo>
                <a:lnTo>
                  <a:pt x="690" y="1338"/>
                </a:lnTo>
                <a:lnTo>
                  <a:pt x="659" y="1315"/>
                </a:lnTo>
                <a:lnTo>
                  <a:pt x="628" y="1291"/>
                </a:lnTo>
                <a:lnTo>
                  <a:pt x="597" y="1266"/>
                </a:lnTo>
                <a:lnTo>
                  <a:pt x="567" y="1241"/>
                </a:lnTo>
                <a:lnTo>
                  <a:pt x="538" y="1215"/>
                </a:lnTo>
                <a:lnTo>
                  <a:pt x="508" y="1188"/>
                </a:lnTo>
                <a:lnTo>
                  <a:pt x="480" y="1161"/>
                </a:lnTo>
                <a:lnTo>
                  <a:pt x="453" y="1133"/>
                </a:lnTo>
                <a:lnTo>
                  <a:pt x="426" y="1103"/>
                </a:lnTo>
                <a:lnTo>
                  <a:pt x="400" y="1074"/>
                </a:lnTo>
                <a:lnTo>
                  <a:pt x="375" y="1044"/>
                </a:lnTo>
                <a:lnTo>
                  <a:pt x="350" y="1013"/>
                </a:lnTo>
                <a:lnTo>
                  <a:pt x="326" y="982"/>
                </a:lnTo>
                <a:lnTo>
                  <a:pt x="302" y="949"/>
                </a:lnTo>
                <a:lnTo>
                  <a:pt x="280" y="917"/>
                </a:lnTo>
                <a:lnTo>
                  <a:pt x="258" y="884"/>
                </a:lnTo>
                <a:lnTo>
                  <a:pt x="237" y="851"/>
                </a:lnTo>
                <a:lnTo>
                  <a:pt x="217" y="817"/>
                </a:lnTo>
                <a:lnTo>
                  <a:pt x="198" y="782"/>
                </a:lnTo>
                <a:lnTo>
                  <a:pt x="180" y="747"/>
                </a:lnTo>
                <a:lnTo>
                  <a:pt x="161" y="711"/>
                </a:lnTo>
                <a:lnTo>
                  <a:pt x="145" y="675"/>
                </a:lnTo>
                <a:lnTo>
                  <a:pt x="129" y="638"/>
                </a:lnTo>
                <a:lnTo>
                  <a:pt x="114" y="602"/>
                </a:lnTo>
                <a:lnTo>
                  <a:pt x="100" y="565"/>
                </a:lnTo>
                <a:lnTo>
                  <a:pt x="86" y="527"/>
                </a:lnTo>
                <a:lnTo>
                  <a:pt x="74" y="488"/>
                </a:lnTo>
                <a:lnTo>
                  <a:pt x="62" y="449"/>
                </a:lnTo>
                <a:lnTo>
                  <a:pt x="52" y="410"/>
                </a:lnTo>
                <a:lnTo>
                  <a:pt x="42" y="371"/>
                </a:lnTo>
                <a:lnTo>
                  <a:pt x="34" y="331"/>
                </a:lnTo>
                <a:lnTo>
                  <a:pt x="26" y="290"/>
                </a:lnTo>
                <a:lnTo>
                  <a:pt x="18" y="250"/>
                </a:lnTo>
                <a:lnTo>
                  <a:pt x="13" y="209"/>
                </a:lnTo>
                <a:lnTo>
                  <a:pt x="9" y="168"/>
                </a:lnTo>
                <a:lnTo>
                  <a:pt x="4" y="126"/>
                </a:lnTo>
                <a:lnTo>
                  <a:pt x="2" y="85"/>
                </a:lnTo>
                <a:lnTo>
                  <a:pt x="0" y="42"/>
                </a:lnTo>
                <a:lnTo>
                  <a:pt x="0" y="0"/>
                </a:lnTo>
                <a:lnTo>
                  <a:pt x="0" y="0"/>
                </a:lnTo>
                <a:lnTo>
                  <a:pt x="6487" y="0"/>
                </a:lnTo>
                <a:lnTo>
                  <a:pt x="6487" y="0"/>
                </a:lnTo>
                <a:lnTo>
                  <a:pt x="6529" y="0"/>
                </a:lnTo>
                <a:lnTo>
                  <a:pt x="6572" y="2"/>
                </a:lnTo>
                <a:lnTo>
                  <a:pt x="6613" y="4"/>
                </a:lnTo>
                <a:lnTo>
                  <a:pt x="6655" y="9"/>
                </a:lnTo>
                <a:lnTo>
                  <a:pt x="6696" y="13"/>
                </a:lnTo>
                <a:lnTo>
                  <a:pt x="6736" y="18"/>
                </a:lnTo>
                <a:lnTo>
                  <a:pt x="6777" y="26"/>
                </a:lnTo>
                <a:lnTo>
                  <a:pt x="6818" y="34"/>
                </a:lnTo>
                <a:lnTo>
                  <a:pt x="6858" y="42"/>
                </a:lnTo>
                <a:lnTo>
                  <a:pt x="6897" y="52"/>
                </a:lnTo>
                <a:lnTo>
                  <a:pt x="6936" y="62"/>
                </a:lnTo>
                <a:lnTo>
                  <a:pt x="6975" y="74"/>
                </a:lnTo>
                <a:lnTo>
                  <a:pt x="7013" y="87"/>
                </a:lnTo>
                <a:lnTo>
                  <a:pt x="7051" y="100"/>
                </a:lnTo>
                <a:lnTo>
                  <a:pt x="7089" y="114"/>
                </a:lnTo>
                <a:lnTo>
                  <a:pt x="7125" y="129"/>
                </a:lnTo>
                <a:lnTo>
                  <a:pt x="7162" y="145"/>
                </a:lnTo>
                <a:lnTo>
                  <a:pt x="7198" y="161"/>
                </a:lnTo>
                <a:lnTo>
                  <a:pt x="7234" y="180"/>
                </a:lnTo>
                <a:lnTo>
                  <a:pt x="7268" y="198"/>
                </a:lnTo>
                <a:lnTo>
                  <a:pt x="7303" y="218"/>
                </a:lnTo>
                <a:lnTo>
                  <a:pt x="7338" y="237"/>
                </a:lnTo>
                <a:lnTo>
                  <a:pt x="7371" y="259"/>
                </a:lnTo>
                <a:lnTo>
                  <a:pt x="7404" y="281"/>
                </a:lnTo>
                <a:lnTo>
                  <a:pt x="7436" y="302"/>
                </a:lnTo>
                <a:lnTo>
                  <a:pt x="7469" y="326"/>
                </a:lnTo>
                <a:lnTo>
                  <a:pt x="7500" y="350"/>
                </a:lnTo>
                <a:lnTo>
                  <a:pt x="7531" y="375"/>
                </a:lnTo>
                <a:lnTo>
                  <a:pt x="7561" y="400"/>
                </a:lnTo>
                <a:lnTo>
                  <a:pt x="7590" y="426"/>
                </a:lnTo>
                <a:lnTo>
                  <a:pt x="7619" y="453"/>
                </a:lnTo>
                <a:lnTo>
                  <a:pt x="7647" y="480"/>
                </a:lnTo>
                <a:lnTo>
                  <a:pt x="7675" y="508"/>
                </a:lnTo>
                <a:lnTo>
                  <a:pt x="7701" y="538"/>
                </a:lnTo>
                <a:lnTo>
                  <a:pt x="7728" y="567"/>
                </a:lnTo>
                <a:lnTo>
                  <a:pt x="7753" y="597"/>
                </a:lnTo>
                <a:lnTo>
                  <a:pt x="7778" y="628"/>
                </a:lnTo>
                <a:lnTo>
                  <a:pt x="7802" y="659"/>
                </a:lnTo>
                <a:lnTo>
                  <a:pt x="7825" y="691"/>
                </a:lnTo>
                <a:lnTo>
                  <a:pt x="7847" y="723"/>
                </a:lnTo>
                <a:lnTo>
                  <a:pt x="7869" y="756"/>
                </a:lnTo>
                <a:lnTo>
                  <a:pt x="7891" y="790"/>
                </a:lnTo>
                <a:lnTo>
                  <a:pt x="7910" y="824"/>
                </a:lnTo>
                <a:lnTo>
                  <a:pt x="7930" y="858"/>
                </a:lnTo>
                <a:lnTo>
                  <a:pt x="7948" y="894"/>
                </a:lnTo>
                <a:lnTo>
                  <a:pt x="7965" y="930"/>
                </a:lnTo>
                <a:lnTo>
                  <a:pt x="7983" y="966"/>
                </a:lnTo>
                <a:lnTo>
                  <a:pt x="7999" y="1003"/>
                </a:lnTo>
                <a:lnTo>
                  <a:pt x="8014" y="1039"/>
                </a:lnTo>
                <a:lnTo>
                  <a:pt x="8028" y="1076"/>
                </a:lnTo>
                <a:lnTo>
                  <a:pt x="8041" y="1114"/>
                </a:lnTo>
                <a:lnTo>
                  <a:pt x="8054" y="1153"/>
                </a:lnTo>
                <a:lnTo>
                  <a:pt x="8065" y="1192"/>
                </a:lnTo>
                <a:lnTo>
                  <a:pt x="8076" y="1231"/>
                </a:lnTo>
                <a:lnTo>
                  <a:pt x="8086" y="1270"/>
                </a:lnTo>
                <a:lnTo>
                  <a:pt x="8094" y="1310"/>
                </a:lnTo>
                <a:lnTo>
                  <a:pt x="8102" y="1350"/>
                </a:lnTo>
                <a:lnTo>
                  <a:pt x="8108" y="1391"/>
                </a:lnTo>
                <a:lnTo>
                  <a:pt x="8115" y="1432"/>
                </a:lnTo>
                <a:lnTo>
                  <a:pt x="8119" y="1473"/>
                </a:lnTo>
                <a:lnTo>
                  <a:pt x="8123" y="1514"/>
                </a:lnTo>
                <a:lnTo>
                  <a:pt x="8126" y="1556"/>
                </a:lnTo>
                <a:lnTo>
                  <a:pt x="8127" y="1599"/>
                </a:lnTo>
                <a:lnTo>
                  <a:pt x="8128" y="1641"/>
                </a:lnTo>
                <a:lnTo>
                  <a:pt x="8128" y="1641"/>
                </a:lnTo>
                <a:close/>
              </a:path>
            </a:pathLst>
          </a:custGeom>
          <a:solidFill>
            <a:srgbClr val="4FC3F7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>
              <a:defRPr/>
            </a:pPr>
            <a:r>
              <a:rPr lang="fr-FR" sz="1600" dirty="0">
                <a:solidFill>
                  <a:schemeClr val="bg1"/>
                </a:solidFill>
                <a:latin typeface="Abadi" panose="020B0604020104020204" pitchFamily="34" charset="0"/>
              </a:rPr>
              <a:t>Gérer les groupes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badi" panose="020B0604020104020204" pitchFamily="34" charset="0"/>
              <a:cs typeface="+mn-ea"/>
              <a:sym typeface="+mn-lt"/>
            </a:endParaRPr>
          </a:p>
        </p:txBody>
      </p:sp>
      <p:sp>
        <p:nvSpPr>
          <p:cNvPr id="43" name="Freeform 8">
            <a:extLst>
              <a:ext uri="{FF2B5EF4-FFF2-40B4-BE49-F238E27FC236}">
                <a16:creationId xmlns:a16="http://schemas.microsoft.com/office/drawing/2014/main" id="{36FAA797-F28D-4840-899A-DF55FA26484E}"/>
              </a:ext>
            </a:extLst>
          </p:cNvPr>
          <p:cNvSpPr>
            <a:spLocks/>
          </p:cNvSpPr>
          <p:nvPr/>
        </p:nvSpPr>
        <p:spPr bwMode="auto">
          <a:xfrm>
            <a:off x="5358225" y="4560907"/>
            <a:ext cx="2512258" cy="421464"/>
          </a:xfrm>
          <a:custGeom>
            <a:avLst/>
            <a:gdLst>
              <a:gd name="T0" fmla="*/ 1641 w 8128"/>
              <a:gd name="T1" fmla="*/ 1641 h 1641"/>
              <a:gd name="T2" fmla="*/ 1514 w 8128"/>
              <a:gd name="T3" fmla="*/ 1637 h 1641"/>
              <a:gd name="T4" fmla="*/ 1391 w 8128"/>
              <a:gd name="T5" fmla="*/ 1622 h 1641"/>
              <a:gd name="T6" fmla="*/ 1270 w 8128"/>
              <a:gd name="T7" fmla="*/ 1599 h 1641"/>
              <a:gd name="T8" fmla="*/ 1153 w 8128"/>
              <a:gd name="T9" fmla="*/ 1567 h 1641"/>
              <a:gd name="T10" fmla="*/ 1039 w 8128"/>
              <a:gd name="T11" fmla="*/ 1527 h 1641"/>
              <a:gd name="T12" fmla="*/ 929 w 8128"/>
              <a:gd name="T13" fmla="*/ 1479 h 1641"/>
              <a:gd name="T14" fmla="*/ 824 w 8128"/>
              <a:gd name="T15" fmla="*/ 1423 h 1641"/>
              <a:gd name="T16" fmla="*/ 723 w 8128"/>
              <a:gd name="T17" fmla="*/ 1360 h 1641"/>
              <a:gd name="T18" fmla="*/ 628 w 8128"/>
              <a:gd name="T19" fmla="*/ 1291 h 1641"/>
              <a:gd name="T20" fmla="*/ 538 w 8128"/>
              <a:gd name="T21" fmla="*/ 1215 h 1641"/>
              <a:gd name="T22" fmla="*/ 453 w 8128"/>
              <a:gd name="T23" fmla="*/ 1133 h 1641"/>
              <a:gd name="T24" fmla="*/ 375 w 8128"/>
              <a:gd name="T25" fmla="*/ 1044 h 1641"/>
              <a:gd name="T26" fmla="*/ 302 w 8128"/>
              <a:gd name="T27" fmla="*/ 949 h 1641"/>
              <a:gd name="T28" fmla="*/ 237 w 8128"/>
              <a:gd name="T29" fmla="*/ 851 h 1641"/>
              <a:gd name="T30" fmla="*/ 180 w 8128"/>
              <a:gd name="T31" fmla="*/ 747 h 1641"/>
              <a:gd name="T32" fmla="*/ 129 w 8128"/>
              <a:gd name="T33" fmla="*/ 638 h 1641"/>
              <a:gd name="T34" fmla="*/ 86 w 8128"/>
              <a:gd name="T35" fmla="*/ 527 h 1641"/>
              <a:gd name="T36" fmla="*/ 52 w 8128"/>
              <a:gd name="T37" fmla="*/ 410 h 1641"/>
              <a:gd name="T38" fmla="*/ 26 w 8128"/>
              <a:gd name="T39" fmla="*/ 290 h 1641"/>
              <a:gd name="T40" fmla="*/ 9 w 8128"/>
              <a:gd name="T41" fmla="*/ 168 h 1641"/>
              <a:gd name="T42" fmla="*/ 0 w 8128"/>
              <a:gd name="T43" fmla="*/ 42 h 1641"/>
              <a:gd name="T44" fmla="*/ 6487 w 8128"/>
              <a:gd name="T45" fmla="*/ 0 h 1641"/>
              <a:gd name="T46" fmla="*/ 6572 w 8128"/>
              <a:gd name="T47" fmla="*/ 2 h 1641"/>
              <a:gd name="T48" fmla="*/ 6696 w 8128"/>
              <a:gd name="T49" fmla="*/ 13 h 1641"/>
              <a:gd name="T50" fmla="*/ 6818 w 8128"/>
              <a:gd name="T51" fmla="*/ 34 h 1641"/>
              <a:gd name="T52" fmla="*/ 6936 w 8128"/>
              <a:gd name="T53" fmla="*/ 62 h 1641"/>
              <a:gd name="T54" fmla="*/ 7051 w 8128"/>
              <a:gd name="T55" fmla="*/ 100 h 1641"/>
              <a:gd name="T56" fmla="*/ 7162 w 8128"/>
              <a:gd name="T57" fmla="*/ 145 h 1641"/>
              <a:gd name="T58" fmla="*/ 7268 w 8128"/>
              <a:gd name="T59" fmla="*/ 198 h 1641"/>
              <a:gd name="T60" fmla="*/ 7371 w 8128"/>
              <a:gd name="T61" fmla="*/ 259 h 1641"/>
              <a:gd name="T62" fmla="*/ 7469 w 8128"/>
              <a:gd name="T63" fmla="*/ 326 h 1641"/>
              <a:gd name="T64" fmla="*/ 7561 w 8128"/>
              <a:gd name="T65" fmla="*/ 400 h 1641"/>
              <a:gd name="T66" fmla="*/ 7647 w 8128"/>
              <a:gd name="T67" fmla="*/ 480 h 1641"/>
              <a:gd name="T68" fmla="*/ 7728 w 8128"/>
              <a:gd name="T69" fmla="*/ 567 h 1641"/>
              <a:gd name="T70" fmla="*/ 7802 w 8128"/>
              <a:gd name="T71" fmla="*/ 659 h 1641"/>
              <a:gd name="T72" fmla="*/ 7869 w 8128"/>
              <a:gd name="T73" fmla="*/ 756 h 1641"/>
              <a:gd name="T74" fmla="*/ 7930 w 8128"/>
              <a:gd name="T75" fmla="*/ 858 h 1641"/>
              <a:gd name="T76" fmla="*/ 7983 w 8128"/>
              <a:gd name="T77" fmla="*/ 966 h 1641"/>
              <a:gd name="T78" fmla="*/ 8028 w 8128"/>
              <a:gd name="T79" fmla="*/ 1076 h 1641"/>
              <a:gd name="T80" fmla="*/ 8065 w 8128"/>
              <a:gd name="T81" fmla="*/ 1192 h 1641"/>
              <a:gd name="T82" fmla="*/ 8094 w 8128"/>
              <a:gd name="T83" fmla="*/ 1310 h 1641"/>
              <a:gd name="T84" fmla="*/ 8115 w 8128"/>
              <a:gd name="T85" fmla="*/ 1432 h 1641"/>
              <a:gd name="T86" fmla="*/ 8126 w 8128"/>
              <a:gd name="T87" fmla="*/ 1556 h 1641"/>
              <a:gd name="T88" fmla="*/ 8128 w 8128"/>
              <a:gd name="T89" fmla="*/ 1641 h 16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128" h="1641">
                <a:moveTo>
                  <a:pt x="8128" y="1641"/>
                </a:moveTo>
                <a:lnTo>
                  <a:pt x="1641" y="1641"/>
                </a:lnTo>
                <a:lnTo>
                  <a:pt x="1641" y="1641"/>
                </a:lnTo>
                <a:lnTo>
                  <a:pt x="1599" y="1640"/>
                </a:lnTo>
                <a:lnTo>
                  <a:pt x="1556" y="1639"/>
                </a:lnTo>
                <a:lnTo>
                  <a:pt x="1514" y="1637"/>
                </a:lnTo>
                <a:lnTo>
                  <a:pt x="1473" y="1632"/>
                </a:lnTo>
                <a:lnTo>
                  <a:pt x="1432" y="1628"/>
                </a:lnTo>
                <a:lnTo>
                  <a:pt x="1391" y="1622"/>
                </a:lnTo>
                <a:lnTo>
                  <a:pt x="1351" y="1615"/>
                </a:lnTo>
                <a:lnTo>
                  <a:pt x="1310" y="1607"/>
                </a:lnTo>
                <a:lnTo>
                  <a:pt x="1270" y="1599"/>
                </a:lnTo>
                <a:lnTo>
                  <a:pt x="1230" y="1589"/>
                </a:lnTo>
                <a:lnTo>
                  <a:pt x="1191" y="1579"/>
                </a:lnTo>
                <a:lnTo>
                  <a:pt x="1153" y="1567"/>
                </a:lnTo>
                <a:lnTo>
                  <a:pt x="1114" y="1554"/>
                </a:lnTo>
                <a:lnTo>
                  <a:pt x="1076" y="1541"/>
                </a:lnTo>
                <a:lnTo>
                  <a:pt x="1039" y="1527"/>
                </a:lnTo>
                <a:lnTo>
                  <a:pt x="1003" y="1512"/>
                </a:lnTo>
                <a:lnTo>
                  <a:pt x="966" y="1496"/>
                </a:lnTo>
                <a:lnTo>
                  <a:pt x="929" y="1479"/>
                </a:lnTo>
                <a:lnTo>
                  <a:pt x="894" y="1461"/>
                </a:lnTo>
                <a:lnTo>
                  <a:pt x="858" y="1443"/>
                </a:lnTo>
                <a:lnTo>
                  <a:pt x="824" y="1423"/>
                </a:lnTo>
                <a:lnTo>
                  <a:pt x="790" y="1404"/>
                </a:lnTo>
                <a:lnTo>
                  <a:pt x="757" y="1382"/>
                </a:lnTo>
                <a:lnTo>
                  <a:pt x="723" y="1360"/>
                </a:lnTo>
                <a:lnTo>
                  <a:pt x="690" y="1338"/>
                </a:lnTo>
                <a:lnTo>
                  <a:pt x="659" y="1315"/>
                </a:lnTo>
                <a:lnTo>
                  <a:pt x="628" y="1291"/>
                </a:lnTo>
                <a:lnTo>
                  <a:pt x="597" y="1266"/>
                </a:lnTo>
                <a:lnTo>
                  <a:pt x="567" y="1241"/>
                </a:lnTo>
                <a:lnTo>
                  <a:pt x="538" y="1215"/>
                </a:lnTo>
                <a:lnTo>
                  <a:pt x="508" y="1188"/>
                </a:lnTo>
                <a:lnTo>
                  <a:pt x="480" y="1161"/>
                </a:lnTo>
                <a:lnTo>
                  <a:pt x="453" y="1133"/>
                </a:lnTo>
                <a:lnTo>
                  <a:pt x="426" y="1103"/>
                </a:lnTo>
                <a:lnTo>
                  <a:pt x="400" y="1074"/>
                </a:lnTo>
                <a:lnTo>
                  <a:pt x="375" y="1044"/>
                </a:lnTo>
                <a:lnTo>
                  <a:pt x="350" y="1013"/>
                </a:lnTo>
                <a:lnTo>
                  <a:pt x="326" y="982"/>
                </a:lnTo>
                <a:lnTo>
                  <a:pt x="302" y="949"/>
                </a:lnTo>
                <a:lnTo>
                  <a:pt x="280" y="917"/>
                </a:lnTo>
                <a:lnTo>
                  <a:pt x="258" y="884"/>
                </a:lnTo>
                <a:lnTo>
                  <a:pt x="237" y="851"/>
                </a:lnTo>
                <a:lnTo>
                  <a:pt x="217" y="817"/>
                </a:lnTo>
                <a:lnTo>
                  <a:pt x="198" y="782"/>
                </a:lnTo>
                <a:lnTo>
                  <a:pt x="180" y="747"/>
                </a:lnTo>
                <a:lnTo>
                  <a:pt x="161" y="711"/>
                </a:lnTo>
                <a:lnTo>
                  <a:pt x="145" y="675"/>
                </a:lnTo>
                <a:lnTo>
                  <a:pt x="129" y="638"/>
                </a:lnTo>
                <a:lnTo>
                  <a:pt x="114" y="602"/>
                </a:lnTo>
                <a:lnTo>
                  <a:pt x="100" y="565"/>
                </a:lnTo>
                <a:lnTo>
                  <a:pt x="86" y="527"/>
                </a:lnTo>
                <a:lnTo>
                  <a:pt x="74" y="488"/>
                </a:lnTo>
                <a:lnTo>
                  <a:pt x="62" y="449"/>
                </a:lnTo>
                <a:lnTo>
                  <a:pt x="52" y="410"/>
                </a:lnTo>
                <a:lnTo>
                  <a:pt x="42" y="371"/>
                </a:lnTo>
                <a:lnTo>
                  <a:pt x="34" y="331"/>
                </a:lnTo>
                <a:lnTo>
                  <a:pt x="26" y="290"/>
                </a:lnTo>
                <a:lnTo>
                  <a:pt x="18" y="250"/>
                </a:lnTo>
                <a:lnTo>
                  <a:pt x="13" y="209"/>
                </a:lnTo>
                <a:lnTo>
                  <a:pt x="9" y="168"/>
                </a:lnTo>
                <a:lnTo>
                  <a:pt x="4" y="126"/>
                </a:lnTo>
                <a:lnTo>
                  <a:pt x="2" y="85"/>
                </a:lnTo>
                <a:lnTo>
                  <a:pt x="0" y="42"/>
                </a:lnTo>
                <a:lnTo>
                  <a:pt x="0" y="0"/>
                </a:lnTo>
                <a:lnTo>
                  <a:pt x="0" y="0"/>
                </a:lnTo>
                <a:lnTo>
                  <a:pt x="6487" y="0"/>
                </a:lnTo>
                <a:lnTo>
                  <a:pt x="6487" y="0"/>
                </a:lnTo>
                <a:lnTo>
                  <a:pt x="6529" y="0"/>
                </a:lnTo>
                <a:lnTo>
                  <a:pt x="6572" y="2"/>
                </a:lnTo>
                <a:lnTo>
                  <a:pt x="6613" y="4"/>
                </a:lnTo>
                <a:lnTo>
                  <a:pt x="6655" y="9"/>
                </a:lnTo>
                <a:lnTo>
                  <a:pt x="6696" y="13"/>
                </a:lnTo>
                <a:lnTo>
                  <a:pt x="6736" y="18"/>
                </a:lnTo>
                <a:lnTo>
                  <a:pt x="6777" y="26"/>
                </a:lnTo>
                <a:lnTo>
                  <a:pt x="6818" y="34"/>
                </a:lnTo>
                <a:lnTo>
                  <a:pt x="6858" y="42"/>
                </a:lnTo>
                <a:lnTo>
                  <a:pt x="6897" y="52"/>
                </a:lnTo>
                <a:lnTo>
                  <a:pt x="6936" y="62"/>
                </a:lnTo>
                <a:lnTo>
                  <a:pt x="6975" y="74"/>
                </a:lnTo>
                <a:lnTo>
                  <a:pt x="7013" y="87"/>
                </a:lnTo>
                <a:lnTo>
                  <a:pt x="7051" y="100"/>
                </a:lnTo>
                <a:lnTo>
                  <a:pt x="7089" y="114"/>
                </a:lnTo>
                <a:lnTo>
                  <a:pt x="7125" y="129"/>
                </a:lnTo>
                <a:lnTo>
                  <a:pt x="7162" y="145"/>
                </a:lnTo>
                <a:lnTo>
                  <a:pt x="7198" y="161"/>
                </a:lnTo>
                <a:lnTo>
                  <a:pt x="7234" y="180"/>
                </a:lnTo>
                <a:lnTo>
                  <a:pt x="7268" y="198"/>
                </a:lnTo>
                <a:lnTo>
                  <a:pt x="7303" y="218"/>
                </a:lnTo>
                <a:lnTo>
                  <a:pt x="7338" y="237"/>
                </a:lnTo>
                <a:lnTo>
                  <a:pt x="7371" y="259"/>
                </a:lnTo>
                <a:lnTo>
                  <a:pt x="7404" y="281"/>
                </a:lnTo>
                <a:lnTo>
                  <a:pt x="7436" y="302"/>
                </a:lnTo>
                <a:lnTo>
                  <a:pt x="7469" y="326"/>
                </a:lnTo>
                <a:lnTo>
                  <a:pt x="7500" y="350"/>
                </a:lnTo>
                <a:lnTo>
                  <a:pt x="7531" y="375"/>
                </a:lnTo>
                <a:lnTo>
                  <a:pt x="7561" y="400"/>
                </a:lnTo>
                <a:lnTo>
                  <a:pt x="7590" y="426"/>
                </a:lnTo>
                <a:lnTo>
                  <a:pt x="7619" y="453"/>
                </a:lnTo>
                <a:lnTo>
                  <a:pt x="7647" y="480"/>
                </a:lnTo>
                <a:lnTo>
                  <a:pt x="7675" y="508"/>
                </a:lnTo>
                <a:lnTo>
                  <a:pt x="7701" y="538"/>
                </a:lnTo>
                <a:lnTo>
                  <a:pt x="7728" y="567"/>
                </a:lnTo>
                <a:lnTo>
                  <a:pt x="7753" y="597"/>
                </a:lnTo>
                <a:lnTo>
                  <a:pt x="7778" y="628"/>
                </a:lnTo>
                <a:lnTo>
                  <a:pt x="7802" y="659"/>
                </a:lnTo>
                <a:lnTo>
                  <a:pt x="7825" y="691"/>
                </a:lnTo>
                <a:lnTo>
                  <a:pt x="7847" y="723"/>
                </a:lnTo>
                <a:lnTo>
                  <a:pt x="7869" y="756"/>
                </a:lnTo>
                <a:lnTo>
                  <a:pt x="7891" y="790"/>
                </a:lnTo>
                <a:lnTo>
                  <a:pt x="7910" y="824"/>
                </a:lnTo>
                <a:lnTo>
                  <a:pt x="7930" y="858"/>
                </a:lnTo>
                <a:lnTo>
                  <a:pt x="7948" y="894"/>
                </a:lnTo>
                <a:lnTo>
                  <a:pt x="7965" y="930"/>
                </a:lnTo>
                <a:lnTo>
                  <a:pt x="7983" y="966"/>
                </a:lnTo>
                <a:lnTo>
                  <a:pt x="7999" y="1003"/>
                </a:lnTo>
                <a:lnTo>
                  <a:pt x="8014" y="1039"/>
                </a:lnTo>
                <a:lnTo>
                  <a:pt x="8028" y="1076"/>
                </a:lnTo>
                <a:lnTo>
                  <a:pt x="8041" y="1114"/>
                </a:lnTo>
                <a:lnTo>
                  <a:pt x="8054" y="1153"/>
                </a:lnTo>
                <a:lnTo>
                  <a:pt x="8065" y="1192"/>
                </a:lnTo>
                <a:lnTo>
                  <a:pt x="8076" y="1231"/>
                </a:lnTo>
                <a:lnTo>
                  <a:pt x="8086" y="1270"/>
                </a:lnTo>
                <a:lnTo>
                  <a:pt x="8094" y="1310"/>
                </a:lnTo>
                <a:lnTo>
                  <a:pt x="8102" y="1350"/>
                </a:lnTo>
                <a:lnTo>
                  <a:pt x="8108" y="1391"/>
                </a:lnTo>
                <a:lnTo>
                  <a:pt x="8115" y="1432"/>
                </a:lnTo>
                <a:lnTo>
                  <a:pt x="8119" y="1473"/>
                </a:lnTo>
                <a:lnTo>
                  <a:pt x="8123" y="1514"/>
                </a:lnTo>
                <a:lnTo>
                  <a:pt x="8126" y="1556"/>
                </a:lnTo>
                <a:lnTo>
                  <a:pt x="8127" y="1599"/>
                </a:lnTo>
                <a:lnTo>
                  <a:pt x="8128" y="1641"/>
                </a:lnTo>
                <a:lnTo>
                  <a:pt x="8128" y="1641"/>
                </a:lnTo>
                <a:close/>
              </a:path>
            </a:pathLst>
          </a:custGeom>
          <a:solidFill>
            <a:srgbClr val="4FC3F7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>
              <a:defRPr/>
            </a:pPr>
            <a:r>
              <a:rPr lang="fr-FR" sz="1600" dirty="0">
                <a:solidFill>
                  <a:schemeClr val="bg1"/>
                </a:solidFill>
                <a:latin typeface="Abadi" panose="020B0604020104020204" pitchFamily="34" charset="0"/>
              </a:rPr>
              <a:t>Gérer les utilisateurs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badi" panose="020B0604020104020204" pitchFamily="34" charset="0"/>
              <a:cs typeface="+mn-ea"/>
              <a:sym typeface="+mn-lt"/>
            </a:endParaRPr>
          </a:p>
        </p:txBody>
      </p:sp>
      <p:sp>
        <p:nvSpPr>
          <p:cNvPr id="44" name="Freeform 8">
            <a:extLst>
              <a:ext uri="{FF2B5EF4-FFF2-40B4-BE49-F238E27FC236}">
                <a16:creationId xmlns:a16="http://schemas.microsoft.com/office/drawing/2014/main" id="{F638B0FF-2298-4107-A192-30156B7597E0}"/>
              </a:ext>
            </a:extLst>
          </p:cNvPr>
          <p:cNvSpPr>
            <a:spLocks/>
          </p:cNvSpPr>
          <p:nvPr/>
        </p:nvSpPr>
        <p:spPr bwMode="auto">
          <a:xfrm>
            <a:off x="8273670" y="3415574"/>
            <a:ext cx="2512258" cy="421464"/>
          </a:xfrm>
          <a:custGeom>
            <a:avLst/>
            <a:gdLst>
              <a:gd name="T0" fmla="*/ 1641 w 8128"/>
              <a:gd name="T1" fmla="*/ 1641 h 1641"/>
              <a:gd name="T2" fmla="*/ 1514 w 8128"/>
              <a:gd name="T3" fmla="*/ 1637 h 1641"/>
              <a:gd name="T4" fmla="*/ 1391 w 8128"/>
              <a:gd name="T5" fmla="*/ 1622 h 1641"/>
              <a:gd name="T6" fmla="*/ 1270 w 8128"/>
              <a:gd name="T7" fmla="*/ 1599 h 1641"/>
              <a:gd name="T8" fmla="*/ 1153 w 8128"/>
              <a:gd name="T9" fmla="*/ 1567 h 1641"/>
              <a:gd name="T10" fmla="*/ 1039 w 8128"/>
              <a:gd name="T11" fmla="*/ 1527 h 1641"/>
              <a:gd name="T12" fmla="*/ 929 w 8128"/>
              <a:gd name="T13" fmla="*/ 1479 h 1641"/>
              <a:gd name="T14" fmla="*/ 824 w 8128"/>
              <a:gd name="T15" fmla="*/ 1423 h 1641"/>
              <a:gd name="T16" fmla="*/ 723 w 8128"/>
              <a:gd name="T17" fmla="*/ 1360 h 1641"/>
              <a:gd name="T18" fmla="*/ 628 w 8128"/>
              <a:gd name="T19" fmla="*/ 1291 h 1641"/>
              <a:gd name="T20" fmla="*/ 538 w 8128"/>
              <a:gd name="T21" fmla="*/ 1215 h 1641"/>
              <a:gd name="T22" fmla="*/ 453 w 8128"/>
              <a:gd name="T23" fmla="*/ 1133 h 1641"/>
              <a:gd name="T24" fmla="*/ 375 w 8128"/>
              <a:gd name="T25" fmla="*/ 1044 h 1641"/>
              <a:gd name="T26" fmla="*/ 302 w 8128"/>
              <a:gd name="T27" fmla="*/ 949 h 1641"/>
              <a:gd name="T28" fmla="*/ 237 w 8128"/>
              <a:gd name="T29" fmla="*/ 851 h 1641"/>
              <a:gd name="T30" fmla="*/ 180 w 8128"/>
              <a:gd name="T31" fmla="*/ 747 h 1641"/>
              <a:gd name="T32" fmla="*/ 129 w 8128"/>
              <a:gd name="T33" fmla="*/ 638 h 1641"/>
              <a:gd name="T34" fmla="*/ 86 w 8128"/>
              <a:gd name="T35" fmla="*/ 527 h 1641"/>
              <a:gd name="T36" fmla="*/ 52 w 8128"/>
              <a:gd name="T37" fmla="*/ 410 h 1641"/>
              <a:gd name="T38" fmla="*/ 26 w 8128"/>
              <a:gd name="T39" fmla="*/ 290 h 1641"/>
              <a:gd name="T40" fmla="*/ 9 w 8128"/>
              <a:gd name="T41" fmla="*/ 168 h 1641"/>
              <a:gd name="T42" fmla="*/ 0 w 8128"/>
              <a:gd name="T43" fmla="*/ 42 h 1641"/>
              <a:gd name="T44" fmla="*/ 6487 w 8128"/>
              <a:gd name="T45" fmla="*/ 0 h 1641"/>
              <a:gd name="T46" fmla="*/ 6572 w 8128"/>
              <a:gd name="T47" fmla="*/ 2 h 1641"/>
              <a:gd name="T48" fmla="*/ 6696 w 8128"/>
              <a:gd name="T49" fmla="*/ 13 h 1641"/>
              <a:gd name="T50" fmla="*/ 6818 w 8128"/>
              <a:gd name="T51" fmla="*/ 34 h 1641"/>
              <a:gd name="T52" fmla="*/ 6936 w 8128"/>
              <a:gd name="T53" fmla="*/ 62 h 1641"/>
              <a:gd name="T54" fmla="*/ 7051 w 8128"/>
              <a:gd name="T55" fmla="*/ 100 h 1641"/>
              <a:gd name="T56" fmla="*/ 7162 w 8128"/>
              <a:gd name="T57" fmla="*/ 145 h 1641"/>
              <a:gd name="T58" fmla="*/ 7268 w 8128"/>
              <a:gd name="T59" fmla="*/ 198 h 1641"/>
              <a:gd name="T60" fmla="*/ 7371 w 8128"/>
              <a:gd name="T61" fmla="*/ 259 h 1641"/>
              <a:gd name="T62" fmla="*/ 7469 w 8128"/>
              <a:gd name="T63" fmla="*/ 326 h 1641"/>
              <a:gd name="T64" fmla="*/ 7561 w 8128"/>
              <a:gd name="T65" fmla="*/ 400 h 1641"/>
              <a:gd name="T66" fmla="*/ 7647 w 8128"/>
              <a:gd name="T67" fmla="*/ 480 h 1641"/>
              <a:gd name="T68" fmla="*/ 7728 w 8128"/>
              <a:gd name="T69" fmla="*/ 567 h 1641"/>
              <a:gd name="T70" fmla="*/ 7802 w 8128"/>
              <a:gd name="T71" fmla="*/ 659 h 1641"/>
              <a:gd name="T72" fmla="*/ 7869 w 8128"/>
              <a:gd name="T73" fmla="*/ 756 h 1641"/>
              <a:gd name="T74" fmla="*/ 7930 w 8128"/>
              <a:gd name="T75" fmla="*/ 858 h 1641"/>
              <a:gd name="T76" fmla="*/ 7983 w 8128"/>
              <a:gd name="T77" fmla="*/ 966 h 1641"/>
              <a:gd name="T78" fmla="*/ 8028 w 8128"/>
              <a:gd name="T79" fmla="*/ 1076 h 1641"/>
              <a:gd name="T80" fmla="*/ 8065 w 8128"/>
              <a:gd name="T81" fmla="*/ 1192 h 1641"/>
              <a:gd name="T82" fmla="*/ 8094 w 8128"/>
              <a:gd name="T83" fmla="*/ 1310 h 1641"/>
              <a:gd name="T84" fmla="*/ 8115 w 8128"/>
              <a:gd name="T85" fmla="*/ 1432 h 1641"/>
              <a:gd name="T86" fmla="*/ 8126 w 8128"/>
              <a:gd name="T87" fmla="*/ 1556 h 1641"/>
              <a:gd name="T88" fmla="*/ 8128 w 8128"/>
              <a:gd name="T89" fmla="*/ 1641 h 16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128" h="1641">
                <a:moveTo>
                  <a:pt x="8128" y="1641"/>
                </a:moveTo>
                <a:lnTo>
                  <a:pt x="1641" y="1641"/>
                </a:lnTo>
                <a:lnTo>
                  <a:pt x="1641" y="1641"/>
                </a:lnTo>
                <a:lnTo>
                  <a:pt x="1599" y="1640"/>
                </a:lnTo>
                <a:lnTo>
                  <a:pt x="1556" y="1639"/>
                </a:lnTo>
                <a:lnTo>
                  <a:pt x="1514" y="1637"/>
                </a:lnTo>
                <a:lnTo>
                  <a:pt x="1473" y="1632"/>
                </a:lnTo>
                <a:lnTo>
                  <a:pt x="1432" y="1628"/>
                </a:lnTo>
                <a:lnTo>
                  <a:pt x="1391" y="1622"/>
                </a:lnTo>
                <a:lnTo>
                  <a:pt x="1351" y="1615"/>
                </a:lnTo>
                <a:lnTo>
                  <a:pt x="1310" y="1607"/>
                </a:lnTo>
                <a:lnTo>
                  <a:pt x="1270" y="1599"/>
                </a:lnTo>
                <a:lnTo>
                  <a:pt x="1230" y="1589"/>
                </a:lnTo>
                <a:lnTo>
                  <a:pt x="1191" y="1579"/>
                </a:lnTo>
                <a:lnTo>
                  <a:pt x="1153" y="1567"/>
                </a:lnTo>
                <a:lnTo>
                  <a:pt x="1114" y="1554"/>
                </a:lnTo>
                <a:lnTo>
                  <a:pt x="1076" y="1541"/>
                </a:lnTo>
                <a:lnTo>
                  <a:pt x="1039" y="1527"/>
                </a:lnTo>
                <a:lnTo>
                  <a:pt x="1003" y="1512"/>
                </a:lnTo>
                <a:lnTo>
                  <a:pt x="966" y="1496"/>
                </a:lnTo>
                <a:lnTo>
                  <a:pt x="929" y="1479"/>
                </a:lnTo>
                <a:lnTo>
                  <a:pt x="894" y="1461"/>
                </a:lnTo>
                <a:lnTo>
                  <a:pt x="858" y="1443"/>
                </a:lnTo>
                <a:lnTo>
                  <a:pt x="824" y="1423"/>
                </a:lnTo>
                <a:lnTo>
                  <a:pt x="790" y="1404"/>
                </a:lnTo>
                <a:lnTo>
                  <a:pt x="757" y="1382"/>
                </a:lnTo>
                <a:lnTo>
                  <a:pt x="723" y="1360"/>
                </a:lnTo>
                <a:lnTo>
                  <a:pt x="690" y="1338"/>
                </a:lnTo>
                <a:lnTo>
                  <a:pt x="659" y="1315"/>
                </a:lnTo>
                <a:lnTo>
                  <a:pt x="628" y="1291"/>
                </a:lnTo>
                <a:lnTo>
                  <a:pt x="597" y="1266"/>
                </a:lnTo>
                <a:lnTo>
                  <a:pt x="567" y="1241"/>
                </a:lnTo>
                <a:lnTo>
                  <a:pt x="538" y="1215"/>
                </a:lnTo>
                <a:lnTo>
                  <a:pt x="508" y="1188"/>
                </a:lnTo>
                <a:lnTo>
                  <a:pt x="480" y="1161"/>
                </a:lnTo>
                <a:lnTo>
                  <a:pt x="453" y="1133"/>
                </a:lnTo>
                <a:lnTo>
                  <a:pt x="426" y="1103"/>
                </a:lnTo>
                <a:lnTo>
                  <a:pt x="400" y="1074"/>
                </a:lnTo>
                <a:lnTo>
                  <a:pt x="375" y="1044"/>
                </a:lnTo>
                <a:lnTo>
                  <a:pt x="350" y="1013"/>
                </a:lnTo>
                <a:lnTo>
                  <a:pt x="326" y="982"/>
                </a:lnTo>
                <a:lnTo>
                  <a:pt x="302" y="949"/>
                </a:lnTo>
                <a:lnTo>
                  <a:pt x="280" y="917"/>
                </a:lnTo>
                <a:lnTo>
                  <a:pt x="258" y="884"/>
                </a:lnTo>
                <a:lnTo>
                  <a:pt x="237" y="851"/>
                </a:lnTo>
                <a:lnTo>
                  <a:pt x="217" y="817"/>
                </a:lnTo>
                <a:lnTo>
                  <a:pt x="198" y="782"/>
                </a:lnTo>
                <a:lnTo>
                  <a:pt x="180" y="747"/>
                </a:lnTo>
                <a:lnTo>
                  <a:pt x="161" y="711"/>
                </a:lnTo>
                <a:lnTo>
                  <a:pt x="145" y="675"/>
                </a:lnTo>
                <a:lnTo>
                  <a:pt x="129" y="638"/>
                </a:lnTo>
                <a:lnTo>
                  <a:pt x="114" y="602"/>
                </a:lnTo>
                <a:lnTo>
                  <a:pt x="100" y="565"/>
                </a:lnTo>
                <a:lnTo>
                  <a:pt x="86" y="527"/>
                </a:lnTo>
                <a:lnTo>
                  <a:pt x="74" y="488"/>
                </a:lnTo>
                <a:lnTo>
                  <a:pt x="62" y="449"/>
                </a:lnTo>
                <a:lnTo>
                  <a:pt x="52" y="410"/>
                </a:lnTo>
                <a:lnTo>
                  <a:pt x="42" y="371"/>
                </a:lnTo>
                <a:lnTo>
                  <a:pt x="34" y="331"/>
                </a:lnTo>
                <a:lnTo>
                  <a:pt x="26" y="290"/>
                </a:lnTo>
                <a:lnTo>
                  <a:pt x="18" y="250"/>
                </a:lnTo>
                <a:lnTo>
                  <a:pt x="13" y="209"/>
                </a:lnTo>
                <a:lnTo>
                  <a:pt x="9" y="168"/>
                </a:lnTo>
                <a:lnTo>
                  <a:pt x="4" y="126"/>
                </a:lnTo>
                <a:lnTo>
                  <a:pt x="2" y="85"/>
                </a:lnTo>
                <a:lnTo>
                  <a:pt x="0" y="42"/>
                </a:lnTo>
                <a:lnTo>
                  <a:pt x="0" y="0"/>
                </a:lnTo>
                <a:lnTo>
                  <a:pt x="0" y="0"/>
                </a:lnTo>
                <a:lnTo>
                  <a:pt x="6487" y="0"/>
                </a:lnTo>
                <a:lnTo>
                  <a:pt x="6487" y="0"/>
                </a:lnTo>
                <a:lnTo>
                  <a:pt x="6529" y="0"/>
                </a:lnTo>
                <a:lnTo>
                  <a:pt x="6572" y="2"/>
                </a:lnTo>
                <a:lnTo>
                  <a:pt x="6613" y="4"/>
                </a:lnTo>
                <a:lnTo>
                  <a:pt x="6655" y="9"/>
                </a:lnTo>
                <a:lnTo>
                  <a:pt x="6696" y="13"/>
                </a:lnTo>
                <a:lnTo>
                  <a:pt x="6736" y="18"/>
                </a:lnTo>
                <a:lnTo>
                  <a:pt x="6777" y="26"/>
                </a:lnTo>
                <a:lnTo>
                  <a:pt x="6818" y="34"/>
                </a:lnTo>
                <a:lnTo>
                  <a:pt x="6858" y="42"/>
                </a:lnTo>
                <a:lnTo>
                  <a:pt x="6897" y="52"/>
                </a:lnTo>
                <a:lnTo>
                  <a:pt x="6936" y="62"/>
                </a:lnTo>
                <a:lnTo>
                  <a:pt x="6975" y="74"/>
                </a:lnTo>
                <a:lnTo>
                  <a:pt x="7013" y="87"/>
                </a:lnTo>
                <a:lnTo>
                  <a:pt x="7051" y="100"/>
                </a:lnTo>
                <a:lnTo>
                  <a:pt x="7089" y="114"/>
                </a:lnTo>
                <a:lnTo>
                  <a:pt x="7125" y="129"/>
                </a:lnTo>
                <a:lnTo>
                  <a:pt x="7162" y="145"/>
                </a:lnTo>
                <a:lnTo>
                  <a:pt x="7198" y="161"/>
                </a:lnTo>
                <a:lnTo>
                  <a:pt x="7234" y="180"/>
                </a:lnTo>
                <a:lnTo>
                  <a:pt x="7268" y="198"/>
                </a:lnTo>
                <a:lnTo>
                  <a:pt x="7303" y="218"/>
                </a:lnTo>
                <a:lnTo>
                  <a:pt x="7338" y="237"/>
                </a:lnTo>
                <a:lnTo>
                  <a:pt x="7371" y="259"/>
                </a:lnTo>
                <a:lnTo>
                  <a:pt x="7404" y="281"/>
                </a:lnTo>
                <a:lnTo>
                  <a:pt x="7436" y="302"/>
                </a:lnTo>
                <a:lnTo>
                  <a:pt x="7469" y="326"/>
                </a:lnTo>
                <a:lnTo>
                  <a:pt x="7500" y="350"/>
                </a:lnTo>
                <a:lnTo>
                  <a:pt x="7531" y="375"/>
                </a:lnTo>
                <a:lnTo>
                  <a:pt x="7561" y="400"/>
                </a:lnTo>
                <a:lnTo>
                  <a:pt x="7590" y="426"/>
                </a:lnTo>
                <a:lnTo>
                  <a:pt x="7619" y="453"/>
                </a:lnTo>
                <a:lnTo>
                  <a:pt x="7647" y="480"/>
                </a:lnTo>
                <a:lnTo>
                  <a:pt x="7675" y="508"/>
                </a:lnTo>
                <a:lnTo>
                  <a:pt x="7701" y="538"/>
                </a:lnTo>
                <a:lnTo>
                  <a:pt x="7728" y="567"/>
                </a:lnTo>
                <a:lnTo>
                  <a:pt x="7753" y="597"/>
                </a:lnTo>
                <a:lnTo>
                  <a:pt x="7778" y="628"/>
                </a:lnTo>
                <a:lnTo>
                  <a:pt x="7802" y="659"/>
                </a:lnTo>
                <a:lnTo>
                  <a:pt x="7825" y="691"/>
                </a:lnTo>
                <a:lnTo>
                  <a:pt x="7847" y="723"/>
                </a:lnTo>
                <a:lnTo>
                  <a:pt x="7869" y="756"/>
                </a:lnTo>
                <a:lnTo>
                  <a:pt x="7891" y="790"/>
                </a:lnTo>
                <a:lnTo>
                  <a:pt x="7910" y="824"/>
                </a:lnTo>
                <a:lnTo>
                  <a:pt x="7930" y="858"/>
                </a:lnTo>
                <a:lnTo>
                  <a:pt x="7948" y="894"/>
                </a:lnTo>
                <a:lnTo>
                  <a:pt x="7965" y="930"/>
                </a:lnTo>
                <a:lnTo>
                  <a:pt x="7983" y="966"/>
                </a:lnTo>
                <a:lnTo>
                  <a:pt x="7999" y="1003"/>
                </a:lnTo>
                <a:lnTo>
                  <a:pt x="8014" y="1039"/>
                </a:lnTo>
                <a:lnTo>
                  <a:pt x="8028" y="1076"/>
                </a:lnTo>
                <a:lnTo>
                  <a:pt x="8041" y="1114"/>
                </a:lnTo>
                <a:lnTo>
                  <a:pt x="8054" y="1153"/>
                </a:lnTo>
                <a:lnTo>
                  <a:pt x="8065" y="1192"/>
                </a:lnTo>
                <a:lnTo>
                  <a:pt x="8076" y="1231"/>
                </a:lnTo>
                <a:lnTo>
                  <a:pt x="8086" y="1270"/>
                </a:lnTo>
                <a:lnTo>
                  <a:pt x="8094" y="1310"/>
                </a:lnTo>
                <a:lnTo>
                  <a:pt x="8102" y="1350"/>
                </a:lnTo>
                <a:lnTo>
                  <a:pt x="8108" y="1391"/>
                </a:lnTo>
                <a:lnTo>
                  <a:pt x="8115" y="1432"/>
                </a:lnTo>
                <a:lnTo>
                  <a:pt x="8119" y="1473"/>
                </a:lnTo>
                <a:lnTo>
                  <a:pt x="8123" y="1514"/>
                </a:lnTo>
                <a:lnTo>
                  <a:pt x="8126" y="1556"/>
                </a:lnTo>
                <a:lnTo>
                  <a:pt x="8127" y="1599"/>
                </a:lnTo>
                <a:lnTo>
                  <a:pt x="8128" y="1641"/>
                </a:lnTo>
                <a:lnTo>
                  <a:pt x="8128" y="1641"/>
                </a:lnTo>
                <a:close/>
              </a:path>
            </a:pathLst>
          </a:custGeom>
          <a:solidFill>
            <a:srgbClr val="29B6F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>
              <a:defRPr/>
            </a:pPr>
            <a:r>
              <a:rPr lang="fr-FR" sz="1600" dirty="0">
                <a:solidFill>
                  <a:schemeClr val="bg1"/>
                </a:solidFill>
                <a:latin typeface="Abadi" panose="020B0604020104020204" pitchFamily="34" charset="0"/>
              </a:rPr>
              <a:t>Gérer les permissions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badi" panose="020B0604020104020204" pitchFamily="34" charset="0"/>
              <a:cs typeface="+mn-ea"/>
              <a:sym typeface="+mn-lt"/>
            </a:endParaRPr>
          </a:p>
        </p:txBody>
      </p:sp>
      <p:sp>
        <p:nvSpPr>
          <p:cNvPr id="47" name="Freeform 8">
            <a:extLst>
              <a:ext uri="{FF2B5EF4-FFF2-40B4-BE49-F238E27FC236}">
                <a16:creationId xmlns:a16="http://schemas.microsoft.com/office/drawing/2014/main" id="{BCA62E7D-5290-4214-A54A-31B63980A1E5}"/>
              </a:ext>
            </a:extLst>
          </p:cNvPr>
          <p:cNvSpPr>
            <a:spLocks/>
          </p:cNvSpPr>
          <p:nvPr/>
        </p:nvSpPr>
        <p:spPr bwMode="auto">
          <a:xfrm>
            <a:off x="5436443" y="5118162"/>
            <a:ext cx="2512258" cy="421464"/>
          </a:xfrm>
          <a:custGeom>
            <a:avLst/>
            <a:gdLst>
              <a:gd name="T0" fmla="*/ 1641 w 8128"/>
              <a:gd name="T1" fmla="*/ 1641 h 1641"/>
              <a:gd name="T2" fmla="*/ 1514 w 8128"/>
              <a:gd name="T3" fmla="*/ 1637 h 1641"/>
              <a:gd name="T4" fmla="*/ 1391 w 8128"/>
              <a:gd name="T5" fmla="*/ 1622 h 1641"/>
              <a:gd name="T6" fmla="*/ 1270 w 8128"/>
              <a:gd name="T7" fmla="*/ 1599 h 1641"/>
              <a:gd name="T8" fmla="*/ 1153 w 8128"/>
              <a:gd name="T9" fmla="*/ 1567 h 1641"/>
              <a:gd name="T10" fmla="*/ 1039 w 8128"/>
              <a:gd name="T11" fmla="*/ 1527 h 1641"/>
              <a:gd name="T12" fmla="*/ 929 w 8128"/>
              <a:gd name="T13" fmla="*/ 1479 h 1641"/>
              <a:gd name="T14" fmla="*/ 824 w 8128"/>
              <a:gd name="T15" fmla="*/ 1423 h 1641"/>
              <a:gd name="T16" fmla="*/ 723 w 8128"/>
              <a:gd name="T17" fmla="*/ 1360 h 1641"/>
              <a:gd name="T18" fmla="*/ 628 w 8128"/>
              <a:gd name="T19" fmla="*/ 1291 h 1641"/>
              <a:gd name="T20" fmla="*/ 538 w 8128"/>
              <a:gd name="T21" fmla="*/ 1215 h 1641"/>
              <a:gd name="T22" fmla="*/ 453 w 8128"/>
              <a:gd name="T23" fmla="*/ 1133 h 1641"/>
              <a:gd name="T24" fmla="*/ 375 w 8128"/>
              <a:gd name="T25" fmla="*/ 1044 h 1641"/>
              <a:gd name="T26" fmla="*/ 302 w 8128"/>
              <a:gd name="T27" fmla="*/ 949 h 1641"/>
              <a:gd name="T28" fmla="*/ 237 w 8128"/>
              <a:gd name="T29" fmla="*/ 851 h 1641"/>
              <a:gd name="T30" fmla="*/ 180 w 8128"/>
              <a:gd name="T31" fmla="*/ 747 h 1641"/>
              <a:gd name="T32" fmla="*/ 129 w 8128"/>
              <a:gd name="T33" fmla="*/ 638 h 1641"/>
              <a:gd name="T34" fmla="*/ 86 w 8128"/>
              <a:gd name="T35" fmla="*/ 527 h 1641"/>
              <a:gd name="T36" fmla="*/ 52 w 8128"/>
              <a:gd name="T37" fmla="*/ 410 h 1641"/>
              <a:gd name="T38" fmla="*/ 26 w 8128"/>
              <a:gd name="T39" fmla="*/ 290 h 1641"/>
              <a:gd name="T40" fmla="*/ 9 w 8128"/>
              <a:gd name="T41" fmla="*/ 168 h 1641"/>
              <a:gd name="T42" fmla="*/ 0 w 8128"/>
              <a:gd name="T43" fmla="*/ 42 h 1641"/>
              <a:gd name="T44" fmla="*/ 6487 w 8128"/>
              <a:gd name="T45" fmla="*/ 0 h 1641"/>
              <a:gd name="T46" fmla="*/ 6572 w 8128"/>
              <a:gd name="T47" fmla="*/ 2 h 1641"/>
              <a:gd name="T48" fmla="*/ 6696 w 8128"/>
              <a:gd name="T49" fmla="*/ 13 h 1641"/>
              <a:gd name="T50" fmla="*/ 6818 w 8128"/>
              <a:gd name="T51" fmla="*/ 34 h 1641"/>
              <a:gd name="T52" fmla="*/ 6936 w 8128"/>
              <a:gd name="T53" fmla="*/ 62 h 1641"/>
              <a:gd name="T54" fmla="*/ 7051 w 8128"/>
              <a:gd name="T55" fmla="*/ 100 h 1641"/>
              <a:gd name="T56" fmla="*/ 7162 w 8128"/>
              <a:gd name="T57" fmla="*/ 145 h 1641"/>
              <a:gd name="T58" fmla="*/ 7268 w 8128"/>
              <a:gd name="T59" fmla="*/ 198 h 1641"/>
              <a:gd name="T60" fmla="*/ 7371 w 8128"/>
              <a:gd name="T61" fmla="*/ 259 h 1641"/>
              <a:gd name="T62" fmla="*/ 7469 w 8128"/>
              <a:gd name="T63" fmla="*/ 326 h 1641"/>
              <a:gd name="T64" fmla="*/ 7561 w 8128"/>
              <a:gd name="T65" fmla="*/ 400 h 1641"/>
              <a:gd name="T66" fmla="*/ 7647 w 8128"/>
              <a:gd name="T67" fmla="*/ 480 h 1641"/>
              <a:gd name="T68" fmla="*/ 7728 w 8128"/>
              <a:gd name="T69" fmla="*/ 567 h 1641"/>
              <a:gd name="T70" fmla="*/ 7802 w 8128"/>
              <a:gd name="T71" fmla="*/ 659 h 1641"/>
              <a:gd name="T72" fmla="*/ 7869 w 8128"/>
              <a:gd name="T73" fmla="*/ 756 h 1641"/>
              <a:gd name="T74" fmla="*/ 7930 w 8128"/>
              <a:gd name="T75" fmla="*/ 858 h 1641"/>
              <a:gd name="T76" fmla="*/ 7983 w 8128"/>
              <a:gd name="T77" fmla="*/ 966 h 1641"/>
              <a:gd name="T78" fmla="*/ 8028 w 8128"/>
              <a:gd name="T79" fmla="*/ 1076 h 1641"/>
              <a:gd name="T80" fmla="*/ 8065 w 8128"/>
              <a:gd name="T81" fmla="*/ 1192 h 1641"/>
              <a:gd name="T82" fmla="*/ 8094 w 8128"/>
              <a:gd name="T83" fmla="*/ 1310 h 1641"/>
              <a:gd name="T84" fmla="*/ 8115 w 8128"/>
              <a:gd name="T85" fmla="*/ 1432 h 1641"/>
              <a:gd name="T86" fmla="*/ 8126 w 8128"/>
              <a:gd name="T87" fmla="*/ 1556 h 1641"/>
              <a:gd name="T88" fmla="*/ 8128 w 8128"/>
              <a:gd name="T89" fmla="*/ 1641 h 16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128" h="1641">
                <a:moveTo>
                  <a:pt x="8128" y="1641"/>
                </a:moveTo>
                <a:lnTo>
                  <a:pt x="1641" y="1641"/>
                </a:lnTo>
                <a:lnTo>
                  <a:pt x="1641" y="1641"/>
                </a:lnTo>
                <a:lnTo>
                  <a:pt x="1599" y="1640"/>
                </a:lnTo>
                <a:lnTo>
                  <a:pt x="1556" y="1639"/>
                </a:lnTo>
                <a:lnTo>
                  <a:pt x="1514" y="1637"/>
                </a:lnTo>
                <a:lnTo>
                  <a:pt x="1473" y="1632"/>
                </a:lnTo>
                <a:lnTo>
                  <a:pt x="1432" y="1628"/>
                </a:lnTo>
                <a:lnTo>
                  <a:pt x="1391" y="1622"/>
                </a:lnTo>
                <a:lnTo>
                  <a:pt x="1351" y="1615"/>
                </a:lnTo>
                <a:lnTo>
                  <a:pt x="1310" y="1607"/>
                </a:lnTo>
                <a:lnTo>
                  <a:pt x="1270" y="1599"/>
                </a:lnTo>
                <a:lnTo>
                  <a:pt x="1230" y="1589"/>
                </a:lnTo>
                <a:lnTo>
                  <a:pt x="1191" y="1579"/>
                </a:lnTo>
                <a:lnTo>
                  <a:pt x="1153" y="1567"/>
                </a:lnTo>
                <a:lnTo>
                  <a:pt x="1114" y="1554"/>
                </a:lnTo>
                <a:lnTo>
                  <a:pt x="1076" y="1541"/>
                </a:lnTo>
                <a:lnTo>
                  <a:pt x="1039" y="1527"/>
                </a:lnTo>
                <a:lnTo>
                  <a:pt x="1003" y="1512"/>
                </a:lnTo>
                <a:lnTo>
                  <a:pt x="966" y="1496"/>
                </a:lnTo>
                <a:lnTo>
                  <a:pt x="929" y="1479"/>
                </a:lnTo>
                <a:lnTo>
                  <a:pt x="894" y="1461"/>
                </a:lnTo>
                <a:lnTo>
                  <a:pt x="858" y="1443"/>
                </a:lnTo>
                <a:lnTo>
                  <a:pt x="824" y="1423"/>
                </a:lnTo>
                <a:lnTo>
                  <a:pt x="790" y="1404"/>
                </a:lnTo>
                <a:lnTo>
                  <a:pt x="757" y="1382"/>
                </a:lnTo>
                <a:lnTo>
                  <a:pt x="723" y="1360"/>
                </a:lnTo>
                <a:lnTo>
                  <a:pt x="690" y="1338"/>
                </a:lnTo>
                <a:lnTo>
                  <a:pt x="659" y="1315"/>
                </a:lnTo>
                <a:lnTo>
                  <a:pt x="628" y="1291"/>
                </a:lnTo>
                <a:lnTo>
                  <a:pt x="597" y="1266"/>
                </a:lnTo>
                <a:lnTo>
                  <a:pt x="567" y="1241"/>
                </a:lnTo>
                <a:lnTo>
                  <a:pt x="538" y="1215"/>
                </a:lnTo>
                <a:lnTo>
                  <a:pt x="508" y="1188"/>
                </a:lnTo>
                <a:lnTo>
                  <a:pt x="480" y="1161"/>
                </a:lnTo>
                <a:lnTo>
                  <a:pt x="453" y="1133"/>
                </a:lnTo>
                <a:lnTo>
                  <a:pt x="426" y="1103"/>
                </a:lnTo>
                <a:lnTo>
                  <a:pt x="400" y="1074"/>
                </a:lnTo>
                <a:lnTo>
                  <a:pt x="375" y="1044"/>
                </a:lnTo>
                <a:lnTo>
                  <a:pt x="350" y="1013"/>
                </a:lnTo>
                <a:lnTo>
                  <a:pt x="326" y="982"/>
                </a:lnTo>
                <a:lnTo>
                  <a:pt x="302" y="949"/>
                </a:lnTo>
                <a:lnTo>
                  <a:pt x="280" y="917"/>
                </a:lnTo>
                <a:lnTo>
                  <a:pt x="258" y="884"/>
                </a:lnTo>
                <a:lnTo>
                  <a:pt x="237" y="851"/>
                </a:lnTo>
                <a:lnTo>
                  <a:pt x="217" y="817"/>
                </a:lnTo>
                <a:lnTo>
                  <a:pt x="198" y="782"/>
                </a:lnTo>
                <a:lnTo>
                  <a:pt x="180" y="747"/>
                </a:lnTo>
                <a:lnTo>
                  <a:pt x="161" y="711"/>
                </a:lnTo>
                <a:lnTo>
                  <a:pt x="145" y="675"/>
                </a:lnTo>
                <a:lnTo>
                  <a:pt x="129" y="638"/>
                </a:lnTo>
                <a:lnTo>
                  <a:pt x="114" y="602"/>
                </a:lnTo>
                <a:lnTo>
                  <a:pt x="100" y="565"/>
                </a:lnTo>
                <a:lnTo>
                  <a:pt x="86" y="527"/>
                </a:lnTo>
                <a:lnTo>
                  <a:pt x="74" y="488"/>
                </a:lnTo>
                <a:lnTo>
                  <a:pt x="62" y="449"/>
                </a:lnTo>
                <a:lnTo>
                  <a:pt x="52" y="410"/>
                </a:lnTo>
                <a:lnTo>
                  <a:pt x="42" y="371"/>
                </a:lnTo>
                <a:lnTo>
                  <a:pt x="34" y="331"/>
                </a:lnTo>
                <a:lnTo>
                  <a:pt x="26" y="290"/>
                </a:lnTo>
                <a:lnTo>
                  <a:pt x="18" y="250"/>
                </a:lnTo>
                <a:lnTo>
                  <a:pt x="13" y="209"/>
                </a:lnTo>
                <a:lnTo>
                  <a:pt x="9" y="168"/>
                </a:lnTo>
                <a:lnTo>
                  <a:pt x="4" y="126"/>
                </a:lnTo>
                <a:lnTo>
                  <a:pt x="2" y="85"/>
                </a:lnTo>
                <a:lnTo>
                  <a:pt x="0" y="42"/>
                </a:lnTo>
                <a:lnTo>
                  <a:pt x="0" y="0"/>
                </a:lnTo>
                <a:lnTo>
                  <a:pt x="0" y="0"/>
                </a:lnTo>
                <a:lnTo>
                  <a:pt x="6487" y="0"/>
                </a:lnTo>
                <a:lnTo>
                  <a:pt x="6487" y="0"/>
                </a:lnTo>
                <a:lnTo>
                  <a:pt x="6529" y="0"/>
                </a:lnTo>
                <a:lnTo>
                  <a:pt x="6572" y="2"/>
                </a:lnTo>
                <a:lnTo>
                  <a:pt x="6613" y="4"/>
                </a:lnTo>
                <a:lnTo>
                  <a:pt x="6655" y="9"/>
                </a:lnTo>
                <a:lnTo>
                  <a:pt x="6696" y="13"/>
                </a:lnTo>
                <a:lnTo>
                  <a:pt x="6736" y="18"/>
                </a:lnTo>
                <a:lnTo>
                  <a:pt x="6777" y="26"/>
                </a:lnTo>
                <a:lnTo>
                  <a:pt x="6818" y="34"/>
                </a:lnTo>
                <a:lnTo>
                  <a:pt x="6858" y="42"/>
                </a:lnTo>
                <a:lnTo>
                  <a:pt x="6897" y="52"/>
                </a:lnTo>
                <a:lnTo>
                  <a:pt x="6936" y="62"/>
                </a:lnTo>
                <a:lnTo>
                  <a:pt x="6975" y="74"/>
                </a:lnTo>
                <a:lnTo>
                  <a:pt x="7013" y="87"/>
                </a:lnTo>
                <a:lnTo>
                  <a:pt x="7051" y="100"/>
                </a:lnTo>
                <a:lnTo>
                  <a:pt x="7089" y="114"/>
                </a:lnTo>
                <a:lnTo>
                  <a:pt x="7125" y="129"/>
                </a:lnTo>
                <a:lnTo>
                  <a:pt x="7162" y="145"/>
                </a:lnTo>
                <a:lnTo>
                  <a:pt x="7198" y="161"/>
                </a:lnTo>
                <a:lnTo>
                  <a:pt x="7234" y="180"/>
                </a:lnTo>
                <a:lnTo>
                  <a:pt x="7268" y="198"/>
                </a:lnTo>
                <a:lnTo>
                  <a:pt x="7303" y="218"/>
                </a:lnTo>
                <a:lnTo>
                  <a:pt x="7338" y="237"/>
                </a:lnTo>
                <a:lnTo>
                  <a:pt x="7371" y="259"/>
                </a:lnTo>
                <a:lnTo>
                  <a:pt x="7404" y="281"/>
                </a:lnTo>
                <a:lnTo>
                  <a:pt x="7436" y="302"/>
                </a:lnTo>
                <a:lnTo>
                  <a:pt x="7469" y="326"/>
                </a:lnTo>
                <a:lnTo>
                  <a:pt x="7500" y="350"/>
                </a:lnTo>
                <a:lnTo>
                  <a:pt x="7531" y="375"/>
                </a:lnTo>
                <a:lnTo>
                  <a:pt x="7561" y="400"/>
                </a:lnTo>
                <a:lnTo>
                  <a:pt x="7590" y="426"/>
                </a:lnTo>
                <a:lnTo>
                  <a:pt x="7619" y="453"/>
                </a:lnTo>
                <a:lnTo>
                  <a:pt x="7647" y="480"/>
                </a:lnTo>
                <a:lnTo>
                  <a:pt x="7675" y="508"/>
                </a:lnTo>
                <a:lnTo>
                  <a:pt x="7701" y="538"/>
                </a:lnTo>
                <a:lnTo>
                  <a:pt x="7728" y="567"/>
                </a:lnTo>
                <a:lnTo>
                  <a:pt x="7753" y="597"/>
                </a:lnTo>
                <a:lnTo>
                  <a:pt x="7778" y="628"/>
                </a:lnTo>
                <a:lnTo>
                  <a:pt x="7802" y="659"/>
                </a:lnTo>
                <a:lnTo>
                  <a:pt x="7825" y="691"/>
                </a:lnTo>
                <a:lnTo>
                  <a:pt x="7847" y="723"/>
                </a:lnTo>
                <a:lnTo>
                  <a:pt x="7869" y="756"/>
                </a:lnTo>
                <a:lnTo>
                  <a:pt x="7891" y="790"/>
                </a:lnTo>
                <a:lnTo>
                  <a:pt x="7910" y="824"/>
                </a:lnTo>
                <a:lnTo>
                  <a:pt x="7930" y="858"/>
                </a:lnTo>
                <a:lnTo>
                  <a:pt x="7948" y="894"/>
                </a:lnTo>
                <a:lnTo>
                  <a:pt x="7965" y="930"/>
                </a:lnTo>
                <a:lnTo>
                  <a:pt x="7983" y="966"/>
                </a:lnTo>
                <a:lnTo>
                  <a:pt x="7999" y="1003"/>
                </a:lnTo>
                <a:lnTo>
                  <a:pt x="8014" y="1039"/>
                </a:lnTo>
                <a:lnTo>
                  <a:pt x="8028" y="1076"/>
                </a:lnTo>
                <a:lnTo>
                  <a:pt x="8041" y="1114"/>
                </a:lnTo>
                <a:lnTo>
                  <a:pt x="8054" y="1153"/>
                </a:lnTo>
                <a:lnTo>
                  <a:pt x="8065" y="1192"/>
                </a:lnTo>
                <a:lnTo>
                  <a:pt x="8076" y="1231"/>
                </a:lnTo>
                <a:lnTo>
                  <a:pt x="8086" y="1270"/>
                </a:lnTo>
                <a:lnTo>
                  <a:pt x="8094" y="1310"/>
                </a:lnTo>
                <a:lnTo>
                  <a:pt x="8102" y="1350"/>
                </a:lnTo>
                <a:lnTo>
                  <a:pt x="8108" y="1391"/>
                </a:lnTo>
                <a:lnTo>
                  <a:pt x="8115" y="1432"/>
                </a:lnTo>
                <a:lnTo>
                  <a:pt x="8119" y="1473"/>
                </a:lnTo>
                <a:lnTo>
                  <a:pt x="8123" y="1514"/>
                </a:lnTo>
                <a:lnTo>
                  <a:pt x="8126" y="1556"/>
                </a:lnTo>
                <a:lnTo>
                  <a:pt x="8127" y="1599"/>
                </a:lnTo>
                <a:lnTo>
                  <a:pt x="8128" y="1641"/>
                </a:lnTo>
                <a:lnTo>
                  <a:pt x="8128" y="1641"/>
                </a:lnTo>
                <a:close/>
              </a:path>
            </a:pathLst>
          </a:custGeom>
          <a:solidFill>
            <a:srgbClr val="4FC3F7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>
              <a:defRPr/>
            </a:pPr>
            <a:r>
              <a:rPr lang="fr-FR" sz="1600" dirty="0">
                <a:solidFill>
                  <a:schemeClr val="bg1"/>
                </a:solidFill>
                <a:latin typeface="Abadi" panose="020B0604020104020204" pitchFamily="34" charset="0"/>
              </a:rPr>
              <a:t>Paramétrer les autorités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badi" panose="020B0604020104020204" pitchFamily="34" charset="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15805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41" grpId="0" animBg="1"/>
      <p:bldP spid="42" grpId="0" animBg="1"/>
      <p:bldP spid="43" grpId="0" animBg="1"/>
      <p:bldP spid="44" grpId="0" animBg="1"/>
      <p:bldP spid="4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BF87EEE-183D-446B-A829-C97614040498}"/>
              </a:ext>
            </a:extLst>
          </p:cNvPr>
          <p:cNvSpPr txBox="1"/>
          <p:nvPr/>
        </p:nvSpPr>
        <p:spPr>
          <a:xfrm>
            <a:off x="0" y="2651760"/>
            <a:ext cx="133654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TN" sz="20000" dirty="0">
              <a:solidFill>
                <a:schemeClr val="accent2">
                  <a:lumMod val="75000"/>
                </a:schemeClr>
              </a:solidFill>
              <a:latin typeface="Century" panose="02040604050505020304" pitchFamily="18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8324C40-086E-494A-9129-7CA509555D05}"/>
              </a:ext>
            </a:extLst>
          </p:cNvPr>
          <p:cNvSpPr/>
          <p:nvPr/>
        </p:nvSpPr>
        <p:spPr>
          <a:xfrm>
            <a:off x="-32576" y="18849"/>
            <a:ext cx="3164189" cy="6822863"/>
          </a:xfrm>
          <a:custGeom>
            <a:avLst/>
            <a:gdLst>
              <a:gd name="connsiteX0" fmla="*/ 0 w 3164189"/>
              <a:gd name="connsiteY0" fmla="*/ 0 h 6858000"/>
              <a:gd name="connsiteX1" fmla="*/ 1478040 w 3164189"/>
              <a:gd name="connsiteY1" fmla="*/ 0 h 6858000"/>
              <a:gd name="connsiteX2" fmla="*/ 1670056 w 3164189"/>
              <a:gd name="connsiteY2" fmla="*/ 146903 h 6858000"/>
              <a:gd name="connsiteX3" fmla="*/ 2788920 w 3164189"/>
              <a:gd name="connsiteY3" fmla="*/ 1264920 h 6858000"/>
              <a:gd name="connsiteX4" fmla="*/ 1478280 w 3164189"/>
              <a:gd name="connsiteY4" fmla="*/ 2606040 h 6858000"/>
              <a:gd name="connsiteX5" fmla="*/ 3150280 w 3164189"/>
              <a:gd name="connsiteY5" fmla="*/ 6729896 h 6858000"/>
              <a:gd name="connsiteX6" fmla="*/ 3164189 w 3164189"/>
              <a:gd name="connsiteY6" fmla="*/ 6858000 h 6858000"/>
              <a:gd name="connsiteX7" fmla="*/ 0 w 3164189"/>
              <a:gd name="connsiteY7" fmla="*/ 6858000 h 6858000"/>
              <a:gd name="connsiteX8" fmla="*/ 0 w 316418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189" h="6858000">
                <a:moveTo>
                  <a:pt x="0" y="0"/>
                </a:moveTo>
                <a:lnTo>
                  <a:pt x="1478040" y="0"/>
                </a:lnTo>
                <a:lnTo>
                  <a:pt x="1670056" y="146903"/>
                </a:lnTo>
                <a:cubicBezTo>
                  <a:pt x="2207459" y="568375"/>
                  <a:pt x="2648903" y="989330"/>
                  <a:pt x="2788920" y="1264920"/>
                </a:cubicBezTo>
                <a:cubicBezTo>
                  <a:pt x="3108960" y="1894840"/>
                  <a:pt x="1437640" y="1587500"/>
                  <a:pt x="1478280" y="2606040"/>
                </a:cubicBezTo>
                <a:cubicBezTo>
                  <a:pt x="1511300" y="3433604"/>
                  <a:pt x="2974628" y="5543917"/>
                  <a:pt x="3150280" y="6729896"/>
                </a:cubicBezTo>
                <a:lnTo>
                  <a:pt x="31641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4FC3F7"/>
          </a:solidFill>
          <a:effectLst>
            <a:outerShdw blurRad="50800" dist="38100" dir="2700000" sx="111000" sy="11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7BAAE0C-9533-4E35-8D1E-C673A46E6BF1}"/>
              </a:ext>
            </a:extLst>
          </p:cNvPr>
          <p:cNvSpPr/>
          <p:nvPr/>
        </p:nvSpPr>
        <p:spPr>
          <a:xfrm>
            <a:off x="1569672" y="16288"/>
            <a:ext cx="10714450" cy="6858000"/>
          </a:xfrm>
          <a:custGeom>
            <a:avLst/>
            <a:gdLst>
              <a:gd name="connsiteX0" fmla="*/ 490 w 10714450"/>
              <a:gd name="connsiteY0" fmla="*/ 0 h 6858000"/>
              <a:gd name="connsiteX1" fmla="*/ 10714450 w 10714450"/>
              <a:gd name="connsiteY1" fmla="*/ 0 h 6858000"/>
              <a:gd name="connsiteX2" fmla="*/ 10714450 w 10714450"/>
              <a:gd name="connsiteY2" fmla="*/ 6858000 h 6858000"/>
              <a:gd name="connsiteX3" fmla="*/ 1686639 w 10714450"/>
              <a:gd name="connsiteY3" fmla="*/ 6858000 h 6858000"/>
              <a:gd name="connsiteX4" fmla="*/ 1672730 w 10714450"/>
              <a:gd name="connsiteY4" fmla="*/ 6729896 h 6858000"/>
              <a:gd name="connsiteX5" fmla="*/ 730 w 10714450"/>
              <a:gd name="connsiteY5" fmla="*/ 2606040 h 6858000"/>
              <a:gd name="connsiteX6" fmla="*/ 1311370 w 10714450"/>
              <a:gd name="connsiteY6" fmla="*/ 1264920 h 6858000"/>
              <a:gd name="connsiteX7" fmla="*/ 192506 w 10714450"/>
              <a:gd name="connsiteY7" fmla="*/ 146903 h 6858000"/>
              <a:gd name="connsiteX8" fmla="*/ 490 w 1071445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4450" h="6858000">
                <a:moveTo>
                  <a:pt x="490" y="0"/>
                </a:moveTo>
                <a:lnTo>
                  <a:pt x="10714450" y="0"/>
                </a:lnTo>
                <a:lnTo>
                  <a:pt x="10714450" y="6858000"/>
                </a:lnTo>
                <a:lnTo>
                  <a:pt x="1686639" y="6858000"/>
                </a:lnTo>
                <a:lnTo>
                  <a:pt x="1672730" y="6729896"/>
                </a:lnTo>
                <a:cubicBezTo>
                  <a:pt x="1497078" y="5543917"/>
                  <a:pt x="33750" y="3433604"/>
                  <a:pt x="730" y="2606040"/>
                </a:cubicBezTo>
                <a:cubicBezTo>
                  <a:pt x="-39910" y="1587500"/>
                  <a:pt x="1631410" y="1894840"/>
                  <a:pt x="1311370" y="1264920"/>
                </a:cubicBezTo>
                <a:cubicBezTo>
                  <a:pt x="1171353" y="989330"/>
                  <a:pt x="729909" y="568375"/>
                  <a:pt x="192506" y="146903"/>
                </a:cubicBezTo>
                <a:lnTo>
                  <a:pt x="490" y="0"/>
                </a:lnTo>
                <a:close/>
              </a:path>
            </a:pathLst>
          </a:custGeom>
          <a:solidFill>
            <a:srgbClr val="4FC3F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3EC8DE1-7D9F-44B4-ADBA-84C6F214B765}"/>
              </a:ext>
            </a:extLst>
          </p:cNvPr>
          <p:cNvSpPr/>
          <p:nvPr/>
        </p:nvSpPr>
        <p:spPr>
          <a:xfrm>
            <a:off x="-2432717" y="83840"/>
            <a:ext cx="3961490" cy="7102818"/>
          </a:xfrm>
          <a:custGeom>
            <a:avLst/>
            <a:gdLst>
              <a:gd name="connsiteX0" fmla="*/ 0 w 3164189"/>
              <a:gd name="connsiteY0" fmla="*/ 0 h 6858000"/>
              <a:gd name="connsiteX1" fmla="*/ 1478040 w 3164189"/>
              <a:gd name="connsiteY1" fmla="*/ 0 h 6858000"/>
              <a:gd name="connsiteX2" fmla="*/ 1670056 w 3164189"/>
              <a:gd name="connsiteY2" fmla="*/ 146903 h 6858000"/>
              <a:gd name="connsiteX3" fmla="*/ 2788920 w 3164189"/>
              <a:gd name="connsiteY3" fmla="*/ 1264920 h 6858000"/>
              <a:gd name="connsiteX4" fmla="*/ 1478280 w 3164189"/>
              <a:gd name="connsiteY4" fmla="*/ 2606040 h 6858000"/>
              <a:gd name="connsiteX5" fmla="*/ 3150280 w 3164189"/>
              <a:gd name="connsiteY5" fmla="*/ 6729896 h 6858000"/>
              <a:gd name="connsiteX6" fmla="*/ 3164189 w 3164189"/>
              <a:gd name="connsiteY6" fmla="*/ 6858000 h 6858000"/>
              <a:gd name="connsiteX7" fmla="*/ 0 w 3164189"/>
              <a:gd name="connsiteY7" fmla="*/ 6858000 h 6858000"/>
              <a:gd name="connsiteX8" fmla="*/ 0 w 316418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189" h="6858000">
                <a:moveTo>
                  <a:pt x="0" y="0"/>
                </a:moveTo>
                <a:lnTo>
                  <a:pt x="1478040" y="0"/>
                </a:lnTo>
                <a:lnTo>
                  <a:pt x="1670056" y="146903"/>
                </a:lnTo>
                <a:cubicBezTo>
                  <a:pt x="2207459" y="568375"/>
                  <a:pt x="2648903" y="989330"/>
                  <a:pt x="2788920" y="1264920"/>
                </a:cubicBezTo>
                <a:cubicBezTo>
                  <a:pt x="3108960" y="1894840"/>
                  <a:pt x="1437640" y="1587500"/>
                  <a:pt x="1478280" y="2606040"/>
                </a:cubicBezTo>
                <a:cubicBezTo>
                  <a:pt x="1511300" y="3433604"/>
                  <a:pt x="2974628" y="5543917"/>
                  <a:pt x="3150280" y="6729896"/>
                </a:cubicBezTo>
                <a:lnTo>
                  <a:pt x="31641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sx="105000" sy="10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F5B2A2-D22F-4A4D-839C-AF05B1EE20D1}"/>
              </a:ext>
            </a:extLst>
          </p:cNvPr>
          <p:cNvSpPr/>
          <p:nvPr/>
        </p:nvSpPr>
        <p:spPr>
          <a:xfrm>
            <a:off x="-573997" y="-238907"/>
            <a:ext cx="12750877" cy="7139397"/>
          </a:xfrm>
          <a:custGeom>
            <a:avLst/>
            <a:gdLst>
              <a:gd name="connsiteX0" fmla="*/ 490 w 10714450"/>
              <a:gd name="connsiteY0" fmla="*/ 0 h 6858000"/>
              <a:gd name="connsiteX1" fmla="*/ 10714450 w 10714450"/>
              <a:gd name="connsiteY1" fmla="*/ 0 h 6858000"/>
              <a:gd name="connsiteX2" fmla="*/ 10714450 w 10714450"/>
              <a:gd name="connsiteY2" fmla="*/ 6858000 h 6858000"/>
              <a:gd name="connsiteX3" fmla="*/ 1686639 w 10714450"/>
              <a:gd name="connsiteY3" fmla="*/ 6858000 h 6858000"/>
              <a:gd name="connsiteX4" fmla="*/ 1672730 w 10714450"/>
              <a:gd name="connsiteY4" fmla="*/ 6729896 h 6858000"/>
              <a:gd name="connsiteX5" fmla="*/ 730 w 10714450"/>
              <a:gd name="connsiteY5" fmla="*/ 2606040 h 6858000"/>
              <a:gd name="connsiteX6" fmla="*/ 1311370 w 10714450"/>
              <a:gd name="connsiteY6" fmla="*/ 1264920 h 6858000"/>
              <a:gd name="connsiteX7" fmla="*/ 192506 w 10714450"/>
              <a:gd name="connsiteY7" fmla="*/ 146903 h 6858000"/>
              <a:gd name="connsiteX8" fmla="*/ 490 w 1071445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4450" h="6858000">
                <a:moveTo>
                  <a:pt x="490" y="0"/>
                </a:moveTo>
                <a:lnTo>
                  <a:pt x="10714450" y="0"/>
                </a:lnTo>
                <a:lnTo>
                  <a:pt x="10714450" y="6858000"/>
                </a:lnTo>
                <a:lnTo>
                  <a:pt x="1686639" y="6858000"/>
                </a:lnTo>
                <a:lnTo>
                  <a:pt x="1672730" y="6729896"/>
                </a:lnTo>
                <a:cubicBezTo>
                  <a:pt x="1497078" y="5543917"/>
                  <a:pt x="33750" y="3433604"/>
                  <a:pt x="730" y="2606040"/>
                </a:cubicBezTo>
                <a:cubicBezTo>
                  <a:pt x="-39910" y="1587500"/>
                  <a:pt x="1631410" y="1894840"/>
                  <a:pt x="1311370" y="1264920"/>
                </a:cubicBezTo>
                <a:cubicBezTo>
                  <a:pt x="1171353" y="989330"/>
                  <a:pt x="729909" y="568375"/>
                  <a:pt x="192506" y="146903"/>
                </a:cubicBezTo>
                <a:lnTo>
                  <a:pt x="49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sx="102000" sy="10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 b="1"/>
          </a:p>
        </p:txBody>
      </p:sp>
      <p:sp>
        <p:nvSpPr>
          <p:cNvPr id="7" name="AutoShape 2" descr="Une image contenant clipart, sourire, dessin humoristique, cercle&#10;&#10;Description générée automatiquement">
            <a:extLst>
              <a:ext uri="{FF2B5EF4-FFF2-40B4-BE49-F238E27FC236}">
                <a16:creationId xmlns:a16="http://schemas.microsoft.com/office/drawing/2014/main" id="{50DF3DE3-0260-A1CB-B000-915A32A37E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40016" y="3276600"/>
            <a:ext cx="108384" cy="10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5FE5C28-4FB7-4007-8077-A6E3796A8B0A}"/>
              </a:ext>
            </a:extLst>
          </p:cNvPr>
          <p:cNvSpPr/>
          <p:nvPr/>
        </p:nvSpPr>
        <p:spPr>
          <a:xfrm>
            <a:off x="-5095567" y="7244408"/>
            <a:ext cx="3028334" cy="842625"/>
          </a:xfrm>
          <a:prstGeom prst="roundRect">
            <a:avLst>
              <a:gd name="adj" fmla="val 50000"/>
            </a:avLst>
          </a:prstGeom>
          <a:solidFill>
            <a:srgbClr val="29B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Spécification des besoins</a:t>
            </a:r>
          </a:p>
        </p:txBody>
      </p:sp>
      <p:sp>
        <p:nvSpPr>
          <p:cNvPr id="14" name="TextBox 30">
            <a:extLst>
              <a:ext uri="{FF2B5EF4-FFF2-40B4-BE49-F238E27FC236}">
                <a16:creationId xmlns:a16="http://schemas.microsoft.com/office/drawing/2014/main" id="{ADACC47F-20BE-406F-9E25-DDE3F691EDEC}"/>
              </a:ext>
            </a:extLst>
          </p:cNvPr>
          <p:cNvSpPr txBox="1"/>
          <p:nvPr/>
        </p:nvSpPr>
        <p:spPr>
          <a:xfrm>
            <a:off x="1528578" y="194169"/>
            <a:ext cx="4656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00B0F0"/>
                </a:solidFill>
                <a:latin typeface="Kokila" panose="020B0502040204020203" pitchFamily="34" charset="0"/>
                <a:cs typeface="Kokila" panose="020B0502040204020203" pitchFamily="34" charset="0"/>
              </a:rPr>
              <a:t>Diagramme des cas d’utilisations</a:t>
            </a:r>
            <a:endParaRPr lang="fr-TN" sz="2800" dirty="0">
              <a:solidFill>
                <a:srgbClr val="00B0F0"/>
              </a:solidFill>
              <a:latin typeface="Kokila" panose="020B0502040204020203" pitchFamily="34" charset="0"/>
              <a:cs typeface="Kokil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3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BF87EEE-183D-446B-A829-C97614040498}"/>
              </a:ext>
            </a:extLst>
          </p:cNvPr>
          <p:cNvSpPr txBox="1"/>
          <p:nvPr/>
        </p:nvSpPr>
        <p:spPr>
          <a:xfrm>
            <a:off x="0" y="2651760"/>
            <a:ext cx="133654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TN" sz="20000" dirty="0">
              <a:solidFill>
                <a:schemeClr val="accent2">
                  <a:lumMod val="75000"/>
                </a:schemeClr>
              </a:solidFill>
              <a:latin typeface="Century" panose="02040604050505020304" pitchFamily="18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8324C40-086E-494A-9129-7CA509555D05}"/>
              </a:ext>
            </a:extLst>
          </p:cNvPr>
          <p:cNvSpPr/>
          <p:nvPr/>
        </p:nvSpPr>
        <p:spPr>
          <a:xfrm>
            <a:off x="-32576" y="18849"/>
            <a:ext cx="3164189" cy="6822863"/>
          </a:xfrm>
          <a:custGeom>
            <a:avLst/>
            <a:gdLst>
              <a:gd name="connsiteX0" fmla="*/ 0 w 3164189"/>
              <a:gd name="connsiteY0" fmla="*/ 0 h 6858000"/>
              <a:gd name="connsiteX1" fmla="*/ 1478040 w 3164189"/>
              <a:gd name="connsiteY1" fmla="*/ 0 h 6858000"/>
              <a:gd name="connsiteX2" fmla="*/ 1670056 w 3164189"/>
              <a:gd name="connsiteY2" fmla="*/ 146903 h 6858000"/>
              <a:gd name="connsiteX3" fmla="*/ 2788920 w 3164189"/>
              <a:gd name="connsiteY3" fmla="*/ 1264920 h 6858000"/>
              <a:gd name="connsiteX4" fmla="*/ 1478280 w 3164189"/>
              <a:gd name="connsiteY4" fmla="*/ 2606040 h 6858000"/>
              <a:gd name="connsiteX5" fmla="*/ 3150280 w 3164189"/>
              <a:gd name="connsiteY5" fmla="*/ 6729896 h 6858000"/>
              <a:gd name="connsiteX6" fmla="*/ 3164189 w 3164189"/>
              <a:gd name="connsiteY6" fmla="*/ 6858000 h 6858000"/>
              <a:gd name="connsiteX7" fmla="*/ 0 w 3164189"/>
              <a:gd name="connsiteY7" fmla="*/ 6858000 h 6858000"/>
              <a:gd name="connsiteX8" fmla="*/ 0 w 316418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189" h="6858000">
                <a:moveTo>
                  <a:pt x="0" y="0"/>
                </a:moveTo>
                <a:lnTo>
                  <a:pt x="1478040" y="0"/>
                </a:lnTo>
                <a:lnTo>
                  <a:pt x="1670056" y="146903"/>
                </a:lnTo>
                <a:cubicBezTo>
                  <a:pt x="2207459" y="568375"/>
                  <a:pt x="2648903" y="989330"/>
                  <a:pt x="2788920" y="1264920"/>
                </a:cubicBezTo>
                <a:cubicBezTo>
                  <a:pt x="3108960" y="1894840"/>
                  <a:pt x="1437640" y="1587500"/>
                  <a:pt x="1478280" y="2606040"/>
                </a:cubicBezTo>
                <a:cubicBezTo>
                  <a:pt x="1511300" y="3433604"/>
                  <a:pt x="2974628" y="5543917"/>
                  <a:pt x="3150280" y="6729896"/>
                </a:cubicBezTo>
                <a:lnTo>
                  <a:pt x="31641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4FC3F7"/>
          </a:solidFill>
          <a:effectLst>
            <a:outerShdw blurRad="50800" dist="38100" dir="2700000" sx="111000" sy="11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7BAAE0C-9533-4E35-8D1E-C673A46E6BF1}"/>
              </a:ext>
            </a:extLst>
          </p:cNvPr>
          <p:cNvSpPr/>
          <p:nvPr/>
        </p:nvSpPr>
        <p:spPr>
          <a:xfrm>
            <a:off x="1569672" y="16288"/>
            <a:ext cx="10714450" cy="6858000"/>
          </a:xfrm>
          <a:custGeom>
            <a:avLst/>
            <a:gdLst>
              <a:gd name="connsiteX0" fmla="*/ 490 w 10714450"/>
              <a:gd name="connsiteY0" fmla="*/ 0 h 6858000"/>
              <a:gd name="connsiteX1" fmla="*/ 10714450 w 10714450"/>
              <a:gd name="connsiteY1" fmla="*/ 0 h 6858000"/>
              <a:gd name="connsiteX2" fmla="*/ 10714450 w 10714450"/>
              <a:gd name="connsiteY2" fmla="*/ 6858000 h 6858000"/>
              <a:gd name="connsiteX3" fmla="*/ 1686639 w 10714450"/>
              <a:gd name="connsiteY3" fmla="*/ 6858000 h 6858000"/>
              <a:gd name="connsiteX4" fmla="*/ 1672730 w 10714450"/>
              <a:gd name="connsiteY4" fmla="*/ 6729896 h 6858000"/>
              <a:gd name="connsiteX5" fmla="*/ 730 w 10714450"/>
              <a:gd name="connsiteY5" fmla="*/ 2606040 h 6858000"/>
              <a:gd name="connsiteX6" fmla="*/ 1311370 w 10714450"/>
              <a:gd name="connsiteY6" fmla="*/ 1264920 h 6858000"/>
              <a:gd name="connsiteX7" fmla="*/ 192506 w 10714450"/>
              <a:gd name="connsiteY7" fmla="*/ 146903 h 6858000"/>
              <a:gd name="connsiteX8" fmla="*/ 490 w 1071445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4450" h="6858000">
                <a:moveTo>
                  <a:pt x="490" y="0"/>
                </a:moveTo>
                <a:lnTo>
                  <a:pt x="10714450" y="0"/>
                </a:lnTo>
                <a:lnTo>
                  <a:pt x="10714450" y="6858000"/>
                </a:lnTo>
                <a:lnTo>
                  <a:pt x="1686639" y="6858000"/>
                </a:lnTo>
                <a:lnTo>
                  <a:pt x="1672730" y="6729896"/>
                </a:lnTo>
                <a:cubicBezTo>
                  <a:pt x="1497078" y="5543917"/>
                  <a:pt x="33750" y="3433604"/>
                  <a:pt x="730" y="2606040"/>
                </a:cubicBezTo>
                <a:cubicBezTo>
                  <a:pt x="-39910" y="1587500"/>
                  <a:pt x="1631410" y="1894840"/>
                  <a:pt x="1311370" y="1264920"/>
                </a:cubicBezTo>
                <a:cubicBezTo>
                  <a:pt x="1171353" y="989330"/>
                  <a:pt x="729909" y="568375"/>
                  <a:pt x="192506" y="146903"/>
                </a:cubicBezTo>
                <a:lnTo>
                  <a:pt x="490" y="0"/>
                </a:lnTo>
                <a:close/>
              </a:path>
            </a:pathLst>
          </a:custGeom>
          <a:solidFill>
            <a:srgbClr val="4FC3F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3EC8DE1-7D9F-44B4-ADBA-84C6F214B765}"/>
              </a:ext>
            </a:extLst>
          </p:cNvPr>
          <p:cNvSpPr/>
          <p:nvPr/>
        </p:nvSpPr>
        <p:spPr>
          <a:xfrm>
            <a:off x="-2432717" y="83840"/>
            <a:ext cx="3961490" cy="7102818"/>
          </a:xfrm>
          <a:custGeom>
            <a:avLst/>
            <a:gdLst>
              <a:gd name="connsiteX0" fmla="*/ 0 w 3164189"/>
              <a:gd name="connsiteY0" fmla="*/ 0 h 6858000"/>
              <a:gd name="connsiteX1" fmla="*/ 1478040 w 3164189"/>
              <a:gd name="connsiteY1" fmla="*/ 0 h 6858000"/>
              <a:gd name="connsiteX2" fmla="*/ 1670056 w 3164189"/>
              <a:gd name="connsiteY2" fmla="*/ 146903 h 6858000"/>
              <a:gd name="connsiteX3" fmla="*/ 2788920 w 3164189"/>
              <a:gd name="connsiteY3" fmla="*/ 1264920 h 6858000"/>
              <a:gd name="connsiteX4" fmla="*/ 1478280 w 3164189"/>
              <a:gd name="connsiteY4" fmla="*/ 2606040 h 6858000"/>
              <a:gd name="connsiteX5" fmla="*/ 3150280 w 3164189"/>
              <a:gd name="connsiteY5" fmla="*/ 6729896 h 6858000"/>
              <a:gd name="connsiteX6" fmla="*/ 3164189 w 3164189"/>
              <a:gd name="connsiteY6" fmla="*/ 6858000 h 6858000"/>
              <a:gd name="connsiteX7" fmla="*/ 0 w 3164189"/>
              <a:gd name="connsiteY7" fmla="*/ 6858000 h 6858000"/>
              <a:gd name="connsiteX8" fmla="*/ 0 w 316418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189" h="6858000">
                <a:moveTo>
                  <a:pt x="0" y="0"/>
                </a:moveTo>
                <a:lnTo>
                  <a:pt x="1478040" y="0"/>
                </a:lnTo>
                <a:lnTo>
                  <a:pt x="1670056" y="146903"/>
                </a:lnTo>
                <a:cubicBezTo>
                  <a:pt x="2207459" y="568375"/>
                  <a:pt x="2648903" y="989330"/>
                  <a:pt x="2788920" y="1264920"/>
                </a:cubicBezTo>
                <a:cubicBezTo>
                  <a:pt x="3108960" y="1894840"/>
                  <a:pt x="1437640" y="1587500"/>
                  <a:pt x="1478280" y="2606040"/>
                </a:cubicBezTo>
                <a:cubicBezTo>
                  <a:pt x="1511300" y="3433604"/>
                  <a:pt x="2974628" y="5543917"/>
                  <a:pt x="3150280" y="6729896"/>
                </a:cubicBezTo>
                <a:lnTo>
                  <a:pt x="31641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sx="105000" sy="10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F5B2A2-D22F-4A4D-839C-AF05B1EE20D1}"/>
              </a:ext>
            </a:extLst>
          </p:cNvPr>
          <p:cNvSpPr/>
          <p:nvPr/>
        </p:nvSpPr>
        <p:spPr>
          <a:xfrm>
            <a:off x="-573997" y="-238907"/>
            <a:ext cx="12750877" cy="7139397"/>
          </a:xfrm>
          <a:custGeom>
            <a:avLst/>
            <a:gdLst>
              <a:gd name="connsiteX0" fmla="*/ 490 w 10714450"/>
              <a:gd name="connsiteY0" fmla="*/ 0 h 6858000"/>
              <a:gd name="connsiteX1" fmla="*/ 10714450 w 10714450"/>
              <a:gd name="connsiteY1" fmla="*/ 0 h 6858000"/>
              <a:gd name="connsiteX2" fmla="*/ 10714450 w 10714450"/>
              <a:gd name="connsiteY2" fmla="*/ 6858000 h 6858000"/>
              <a:gd name="connsiteX3" fmla="*/ 1686639 w 10714450"/>
              <a:gd name="connsiteY3" fmla="*/ 6858000 h 6858000"/>
              <a:gd name="connsiteX4" fmla="*/ 1672730 w 10714450"/>
              <a:gd name="connsiteY4" fmla="*/ 6729896 h 6858000"/>
              <a:gd name="connsiteX5" fmla="*/ 730 w 10714450"/>
              <a:gd name="connsiteY5" fmla="*/ 2606040 h 6858000"/>
              <a:gd name="connsiteX6" fmla="*/ 1311370 w 10714450"/>
              <a:gd name="connsiteY6" fmla="*/ 1264920 h 6858000"/>
              <a:gd name="connsiteX7" fmla="*/ 192506 w 10714450"/>
              <a:gd name="connsiteY7" fmla="*/ 146903 h 6858000"/>
              <a:gd name="connsiteX8" fmla="*/ 490 w 1071445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4450" h="6858000">
                <a:moveTo>
                  <a:pt x="490" y="0"/>
                </a:moveTo>
                <a:lnTo>
                  <a:pt x="10714450" y="0"/>
                </a:lnTo>
                <a:lnTo>
                  <a:pt x="10714450" y="6858000"/>
                </a:lnTo>
                <a:lnTo>
                  <a:pt x="1686639" y="6858000"/>
                </a:lnTo>
                <a:lnTo>
                  <a:pt x="1672730" y="6729896"/>
                </a:lnTo>
                <a:cubicBezTo>
                  <a:pt x="1497078" y="5543917"/>
                  <a:pt x="33750" y="3433604"/>
                  <a:pt x="730" y="2606040"/>
                </a:cubicBezTo>
                <a:cubicBezTo>
                  <a:pt x="-39910" y="1587500"/>
                  <a:pt x="1631410" y="1894840"/>
                  <a:pt x="1311370" y="1264920"/>
                </a:cubicBezTo>
                <a:cubicBezTo>
                  <a:pt x="1171353" y="989330"/>
                  <a:pt x="729909" y="568375"/>
                  <a:pt x="192506" y="146903"/>
                </a:cubicBezTo>
                <a:lnTo>
                  <a:pt x="49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sx="102000" sy="10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 b="1"/>
          </a:p>
        </p:txBody>
      </p:sp>
      <p:sp>
        <p:nvSpPr>
          <p:cNvPr id="7" name="AutoShape 2" descr="Une image contenant clipart, sourire, dessin humoristique, cercle&#10;&#10;Description générée automatiquement">
            <a:extLst>
              <a:ext uri="{FF2B5EF4-FFF2-40B4-BE49-F238E27FC236}">
                <a16:creationId xmlns:a16="http://schemas.microsoft.com/office/drawing/2014/main" id="{50DF3DE3-0260-A1CB-B000-915A32A37E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40016" y="3276600"/>
            <a:ext cx="108384" cy="10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5FE5C28-4FB7-4007-8077-A6E3796A8B0A}"/>
              </a:ext>
            </a:extLst>
          </p:cNvPr>
          <p:cNvSpPr/>
          <p:nvPr/>
        </p:nvSpPr>
        <p:spPr>
          <a:xfrm>
            <a:off x="-5095567" y="7244408"/>
            <a:ext cx="3028334" cy="842625"/>
          </a:xfrm>
          <a:prstGeom prst="roundRect">
            <a:avLst>
              <a:gd name="adj" fmla="val 50000"/>
            </a:avLst>
          </a:prstGeom>
          <a:solidFill>
            <a:srgbClr val="29B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Spécification des besoins</a:t>
            </a:r>
          </a:p>
        </p:txBody>
      </p:sp>
      <p:sp>
        <p:nvSpPr>
          <p:cNvPr id="14" name="TextBox 30">
            <a:extLst>
              <a:ext uri="{FF2B5EF4-FFF2-40B4-BE49-F238E27FC236}">
                <a16:creationId xmlns:a16="http://schemas.microsoft.com/office/drawing/2014/main" id="{ADACC47F-20BE-406F-9E25-DDE3F691EDEC}"/>
              </a:ext>
            </a:extLst>
          </p:cNvPr>
          <p:cNvSpPr txBox="1"/>
          <p:nvPr/>
        </p:nvSpPr>
        <p:spPr>
          <a:xfrm>
            <a:off x="1528578" y="194169"/>
            <a:ext cx="4656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00B0F0"/>
                </a:solidFill>
                <a:latin typeface="Kokila" panose="020B0502040204020203" pitchFamily="34" charset="0"/>
                <a:cs typeface="Kokila" panose="020B0502040204020203" pitchFamily="34" charset="0"/>
              </a:rPr>
              <a:t>Diagramme de classes</a:t>
            </a:r>
            <a:endParaRPr lang="fr-TN" sz="2800" dirty="0">
              <a:solidFill>
                <a:srgbClr val="00B0F0"/>
              </a:solidFill>
              <a:latin typeface="Kokila" panose="020B0502040204020203" pitchFamily="34" charset="0"/>
              <a:cs typeface="Kokil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872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BF87EEE-183D-446B-A829-C97614040498}"/>
              </a:ext>
            </a:extLst>
          </p:cNvPr>
          <p:cNvSpPr txBox="1"/>
          <p:nvPr/>
        </p:nvSpPr>
        <p:spPr>
          <a:xfrm>
            <a:off x="0" y="2651760"/>
            <a:ext cx="133654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TN" sz="20000" dirty="0">
              <a:solidFill>
                <a:schemeClr val="accent2">
                  <a:lumMod val="75000"/>
                </a:schemeClr>
              </a:solidFill>
              <a:latin typeface="Century" panose="02040604050505020304" pitchFamily="18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8324C40-086E-494A-9129-7CA509555D05}"/>
              </a:ext>
            </a:extLst>
          </p:cNvPr>
          <p:cNvSpPr/>
          <p:nvPr/>
        </p:nvSpPr>
        <p:spPr>
          <a:xfrm>
            <a:off x="-4516305" y="2242081"/>
            <a:ext cx="1583954" cy="1718169"/>
          </a:xfrm>
          <a:custGeom>
            <a:avLst/>
            <a:gdLst>
              <a:gd name="connsiteX0" fmla="*/ 0 w 3164189"/>
              <a:gd name="connsiteY0" fmla="*/ 0 h 6858000"/>
              <a:gd name="connsiteX1" fmla="*/ 1478040 w 3164189"/>
              <a:gd name="connsiteY1" fmla="*/ 0 h 6858000"/>
              <a:gd name="connsiteX2" fmla="*/ 1670056 w 3164189"/>
              <a:gd name="connsiteY2" fmla="*/ 146903 h 6858000"/>
              <a:gd name="connsiteX3" fmla="*/ 2788920 w 3164189"/>
              <a:gd name="connsiteY3" fmla="*/ 1264920 h 6858000"/>
              <a:gd name="connsiteX4" fmla="*/ 1478280 w 3164189"/>
              <a:gd name="connsiteY4" fmla="*/ 2606040 h 6858000"/>
              <a:gd name="connsiteX5" fmla="*/ 3150280 w 3164189"/>
              <a:gd name="connsiteY5" fmla="*/ 6729896 h 6858000"/>
              <a:gd name="connsiteX6" fmla="*/ 3164189 w 3164189"/>
              <a:gd name="connsiteY6" fmla="*/ 6858000 h 6858000"/>
              <a:gd name="connsiteX7" fmla="*/ 0 w 3164189"/>
              <a:gd name="connsiteY7" fmla="*/ 6858000 h 6858000"/>
              <a:gd name="connsiteX8" fmla="*/ 0 w 316418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189" h="6858000">
                <a:moveTo>
                  <a:pt x="0" y="0"/>
                </a:moveTo>
                <a:lnTo>
                  <a:pt x="1478040" y="0"/>
                </a:lnTo>
                <a:lnTo>
                  <a:pt x="1670056" y="146903"/>
                </a:lnTo>
                <a:cubicBezTo>
                  <a:pt x="2207459" y="568375"/>
                  <a:pt x="2648903" y="989330"/>
                  <a:pt x="2788920" y="1264920"/>
                </a:cubicBezTo>
                <a:cubicBezTo>
                  <a:pt x="3108960" y="1894840"/>
                  <a:pt x="1437640" y="1587500"/>
                  <a:pt x="1478280" y="2606040"/>
                </a:cubicBezTo>
                <a:cubicBezTo>
                  <a:pt x="1511300" y="3433604"/>
                  <a:pt x="2974628" y="5543917"/>
                  <a:pt x="3150280" y="6729896"/>
                </a:cubicBezTo>
                <a:lnTo>
                  <a:pt x="31641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4FC3F7"/>
          </a:solidFill>
          <a:effectLst>
            <a:outerShdw blurRad="50800" dist="38100" dir="2700000" sx="111000" sy="11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7BAAE0C-9533-4E35-8D1E-C673A46E6BF1}"/>
              </a:ext>
            </a:extLst>
          </p:cNvPr>
          <p:cNvSpPr/>
          <p:nvPr/>
        </p:nvSpPr>
        <p:spPr>
          <a:xfrm>
            <a:off x="13768688" y="-537029"/>
            <a:ext cx="1543884" cy="731198"/>
          </a:xfrm>
          <a:custGeom>
            <a:avLst/>
            <a:gdLst>
              <a:gd name="connsiteX0" fmla="*/ 490 w 10714450"/>
              <a:gd name="connsiteY0" fmla="*/ 0 h 6858000"/>
              <a:gd name="connsiteX1" fmla="*/ 10714450 w 10714450"/>
              <a:gd name="connsiteY1" fmla="*/ 0 h 6858000"/>
              <a:gd name="connsiteX2" fmla="*/ 10714450 w 10714450"/>
              <a:gd name="connsiteY2" fmla="*/ 6858000 h 6858000"/>
              <a:gd name="connsiteX3" fmla="*/ 1686639 w 10714450"/>
              <a:gd name="connsiteY3" fmla="*/ 6858000 h 6858000"/>
              <a:gd name="connsiteX4" fmla="*/ 1672730 w 10714450"/>
              <a:gd name="connsiteY4" fmla="*/ 6729896 h 6858000"/>
              <a:gd name="connsiteX5" fmla="*/ 730 w 10714450"/>
              <a:gd name="connsiteY5" fmla="*/ 2606040 h 6858000"/>
              <a:gd name="connsiteX6" fmla="*/ 1311370 w 10714450"/>
              <a:gd name="connsiteY6" fmla="*/ 1264920 h 6858000"/>
              <a:gd name="connsiteX7" fmla="*/ 192506 w 10714450"/>
              <a:gd name="connsiteY7" fmla="*/ 146903 h 6858000"/>
              <a:gd name="connsiteX8" fmla="*/ 490 w 1071445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4450" h="6858000">
                <a:moveTo>
                  <a:pt x="490" y="0"/>
                </a:moveTo>
                <a:lnTo>
                  <a:pt x="10714450" y="0"/>
                </a:lnTo>
                <a:lnTo>
                  <a:pt x="10714450" y="6858000"/>
                </a:lnTo>
                <a:lnTo>
                  <a:pt x="1686639" y="6858000"/>
                </a:lnTo>
                <a:lnTo>
                  <a:pt x="1672730" y="6729896"/>
                </a:lnTo>
                <a:cubicBezTo>
                  <a:pt x="1497078" y="5543917"/>
                  <a:pt x="33750" y="3433604"/>
                  <a:pt x="730" y="2606040"/>
                </a:cubicBezTo>
                <a:cubicBezTo>
                  <a:pt x="-39910" y="1587500"/>
                  <a:pt x="1631410" y="1894840"/>
                  <a:pt x="1311370" y="1264920"/>
                </a:cubicBezTo>
                <a:cubicBezTo>
                  <a:pt x="1171353" y="989330"/>
                  <a:pt x="729909" y="568375"/>
                  <a:pt x="192506" y="146903"/>
                </a:cubicBezTo>
                <a:lnTo>
                  <a:pt x="490" y="0"/>
                </a:lnTo>
                <a:close/>
              </a:path>
            </a:pathLst>
          </a:custGeom>
          <a:solidFill>
            <a:srgbClr val="4FC3F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3EC8DE1-7D9F-44B4-ADBA-84C6F214B765}"/>
              </a:ext>
            </a:extLst>
          </p:cNvPr>
          <p:cNvSpPr/>
          <p:nvPr/>
        </p:nvSpPr>
        <p:spPr>
          <a:xfrm>
            <a:off x="-4516305" y="2409372"/>
            <a:ext cx="1156571" cy="1462162"/>
          </a:xfrm>
          <a:custGeom>
            <a:avLst/>
            <a:gdLst>
              <a:gd name="connsiteX0" fmla="*/ 0 w 3164189"/>
              <a:gd name="connsiteY0" fmla="*/ 0 h 6858000"/>
              <a:gd name="connsiteX1" fmla="*/ 1478040 w 3164189"/>
              <a:gd name="connsiteY1" fmla="*/ 0 h 6858000"/>
              <a:gd name="connsiteX2" fmla="*/ 1670056 w 3164189"/>
              <a:gd name="connsiteY2" fmla="*/ 146903 h 6858000"/>
              <a:gd name="connsiteX3" fmla="*/ 2788920 w 3164189"/>
              <a:gd name="connsiteY3" fmla="*/ 1264920 h 6858000"/>
              <a:gd name="connsiteX4" fmla="*/ 1478280 w 3164189"/>
              <a:gd name="connsiteY4" fmla="*/ 2606040 h 6858000"/>
              <a:gd name="connsiteX5" fmla="*/ 3150280 w 3164189"/>
              <a:gd name="connsiteY5" fmla="*/ 6729896 h 6858000"/>
              <a:gd name="connsiteX6" fmla="*/ 3164189 w 3164189"/>
              <a:gd name="connsiteY6" fmla="*/ 6858000 h 6858000"/>
              <a:gd name="connsiteX7" fmla="*/ 0 w 3164189"/>
              <a:gd name="connsiteY7" fmla="*/ 6858000 h 6858000"/>
              <a:gd name="connsiteX8" fmla="*/ 0 w 316418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189" h="6858000">
                <a:moveTo>
                  <a:pt x="0" y="0"/>
                </a:moveTo>
                <a:lnTo>
                  <a:pt x="1478040" y="0"/>
                </a:lnTo>
                <a:lnTo>
                  <a:pt x="1670056" y="146903"/>
                </a:lnTo>
                <a:cubicBezTo>
                  <a:pt x="2207459" y="568375"/>
                  <a:pt x="2648903" y="989330"/>
                  <a:pt x="2788920" y="1264920"/>
                </a:cubicBezTo>
                <a:cubicBezTo>
                  <a:pt x="3108960" y="1894840"/>
                  <a:pt x="1437640" y="1587500"/>
                  <a:pt x="1478280" y="2606040"/>
                </a:cubicBezTo>
                <a:cubicBezTo>
                  <a:pt x="1511300" y="3433604"/>
                  <a:pt x="2974628" y="5543917"/>
                  <a:pt x="3150280" y="6729896"/>
                </a:cubicBezTo>
                <a:lnTo>
                  <a:pt x="31641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2700000" sx="105000" sy="10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pic>
        <p:nvPicPr>
          <p:cNvPr id="23" name="Graphique 22" descr="Hiérarchie contour">
            <a:extLst>
              <a:ext uri="{FF2B5EF4-FFF2-40B4-BE49-F238E27FC236}">
                <a16:creationId xmlns:a16="http://schemas.microsoft.com/office/drawing/2014/main" id="{7578ECC3-5E68-19BD-48F3-A1F0B0F15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91234" y="4165096"/>
            <a:ext cx="557675" cy="557675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F5B2A2-D22F-4A4D-839C-AF05B1EE20D1}"/>
              </a:ext>
            </a:extLst>
          </p:cNvPr>
          <p:cNvSpPr/>
          <p:nvPr/>
        </p:nvSpPr>
        <p:spPr>
          <a:xfrm>
            <a:off x="-2349007" y="0"/>
            <a:ext cx="14781894" cy="7010400"/>
          </a:xfrm>
          <a:custGeom>
            <a:avLst/>
            <a:gdLst>
              <a:gd name="connsiteX0" fmla="*/ 490 w 10714450"/>
              <a:gd name="connsiteY0" fmla="*/ 0 h 6858000"/>
              <a:gd name="connsiteX1" fmla="*/ 10714450 w 10714450"/>
              <a:gd name="connsiteY1" fmla="*/ 0 h 6858000"/>
              <a:gd name="connsiteX2" fmla="*/ 10714450 w 10714450"/>
              <a:gd name="connsiteY2" fmla="*/ 6858000 h 6858000"/>
              <a:gd name="connsiteX3" fmla="*/ 1686639 w 10714450"/>
              <a:gd name="connsiteY3" fmla="*/ 6858000 h 6858000"/>
              <a:gd name="connsiteX4" fmla="*/ 1672730 w 10714450"/>
              <a:gd name="connsiteY4" fmla="*/ 6729896 h 6858000"/>
              <a:gd name="connsiteX5" fmla="*/ 730 w 10714450"/>
              <a:gd name="connsiteY5" fmla="*/ 2606040 h 6858000"/>
              <a:gd name="connsiteX6" fmla="*/ 1311370 w 10714450"/>
              <a:gd name="connsiteY6" fmla="*/ 1264920 h 6858000"/>
              <a:gd name="connsiteX7" fmla="*/ 192506 w 10714450"/>
              <a:gd name="connsiteY7" fmla="*/ 146903 h 6858000"/>
              <a:gd name="connsiteX8" fmla="*/ 490 w 1071445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4450" h="6858000">
                <a:moveTo>
                  <a:pt x="490" y="0"/>
                </a:moveTo>
                <a:lnTo>
                  <a:pt x="10714450" y="0"/>
                </a:lnTo>
                <a:lnTo>
                  <a:pt x="10714450" y="6858000"/>
                </a:lnTo>
                <a:lnTo>
                  <a:pt x="1686639" y="6858000"/>
                </a:lnTo>
                <a:lnTo>
                  <a:pt x="1672730" y="6729896"/>
                </a:lnTo>
                <a:cubicBezTo>
                  <a:pt x="1497078" y="5543917"/>
                  <a:pt x="33750" y="3433604"/>
                  <a:pt x="730" y="2606040"/>
                </a:cubicBezTo>
                <a:cubicBezTo>
                  <a:pt x="-39910" y="1587500"/>
                  <a:pt x="1631410" y="1894840"/>
                  <a:pt x="1311370" y="1264920"/>
                </a:cubicBezTo>
                <a:cubicBezTo>
                  <a:pt x="1171353" y="989330"/>
                  <a:pt x="729909" y="568375"/>
                  <a:pt x="192506" y="146903"/>
                </a:cubicBezTo>
                <a:lnTo>
                  <a:pt x="490" y="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8100000" sx="102000" sy="10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2" name="Rectangle : avec coins arrondis en diagonale 1">
            <a:extLst>
              <a:ext uri="{FF2B5EF4-FFF2-40B4-BE49-F238E27FC236}">
                <a16:creationId xmlns:a16="http://schemas.microsoft.com/office/drawing/2014/main" id="{568C01EC-34E7-4926-B9C6-CC644BA96327}"/>
              </a:ext>
            </a:extLst>
          </p:cNvPr>
          <p:cNvSpPr/>
          <p:nvPr/>
        </p:nvSpPr>
        <p:spPr>
          <a:xfrm>
            <a:off x="1348033" y="1437809"/>
            <a:ext cx="4174022" cy="745205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0157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Performances</a:t>
            </a:r>
          </a:p>
        </p:txBody>
      </p:sp>
      <p:sp>
        <p:nvSpPr>
          <p:cNvPr id="3" name="Freeform 55">
            <a:extLst>
              <a:ext uri="{FF2B5EF4-FFF2-40B4-BE49-F238E27FC236}">
                <a16:creationId xmlns:a16="http://schemas.microsoft.com/office/drawing/2014/main" id="{9589F887-96A4-9D7F-A44D-4A8FE5432431}"/>
              </a:ext>
            </a:extLst>
          </p:cNvPr>
          <p:cNvSpPr/>
          <p:nvPr/>
        </p:nvSpPr>
        <p:spPr>
          <a:xfrm>
            <a:off x="4965669" y="1611719"/>
            <a:ext cx="152543" cy="387353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Rectangle : avec coins arrondis en diagonale 8">
            <a:extLst>
              <a:ext uri="{FF2B5EF4-FFF2-40B4-BE49-F238E27FC236}">
                <a16:creationId xmlns:a16="http://schemas.microsoft.com/office/drawing/2014/main" id="{2C0CF4D5-C3B3-DA2F-28C3-4B6B5356692E}"/>
              </a:ext>
            </a:extLst>
          </p:cNvPr>
          <p:cNvSpPr/>
          <p:nvPr/>
        </p:nvSpPr>
        <p:spPr>
          <a:xfrm>
            <a:off x="6296071" y="1418149"/>
            <a:ext cx="3847170" cy="764865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29B6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Sécurité</a:t>
            </a:r>
          </a:p>
        </p:txBody>
      </p:sp>
      <p:sp>
        <p:nvSpPr>
          <p:cNvPr id="14" name="Rectangle : avec coins arrondis en diagonale 13">
            <a:extLst>
              <a:ext uri="{FF2B5EF4-FFF2-40B4-BE49-F238E27FC236}">
                <a16:creationId xmlns:a16="http://schemas.microsoft.com/office/drawing/2014/main" id="{2AF8E563-0019-6248-6855-CF4A81DFF088}"/>
              </a:ext>
            </a:extLst>
          </p:cNvPr>
          <p:cNvSpPr/>
          <p:nvPr/>
        </p:nvSpPr>
        <p:spPr>
          <a:xfrm>
            <a:off x="1253748" y="4143676"/>
            <a:ext cx="4004357" cy="79679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E0F7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Disponibilité et fiabilité</a:t>
            </a:r>
          </a:p>
        </p:txBody>
      </p:sp>
      <p:sp>
        <p:nvSpPr>
          <p:cNvPr id="18" name="Block Arc 25">
            <a:extLst>
              <a:ext uri="{FF2B5EF4-FFF2-40B4-BE49-F238E27FC236}">
                <a16:creationId xmlns:a16="http://schemas.microsoft.com/office/drawing/2014/main" id="{2B7082F7-A5CA-3C09-5535-6186C800E28D}"/>
              </a:ext>
            </a:extLst>
          </p:cNvPr>
          <p:cNvSpPr/>
          <p:nvPr/>
        </p:nvSpPr>
        <p:spPr>
          <a:xfrm>
            <a:off x="9381622" y="1632640"/>
            <a:ext cx="215515" cy="240857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0AAF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8" name="Rectangle : avec coins arrondis en diagonale 27">
            <a:extLst>
              <a:ext uri="{FF2B5EF4-FFF2-40B4-BE49-F238E27FC236}">
                <a16:creationId xmlns:a16="http://schemas.microsoft.com/office/drawing/2014/main" id="{55202446-CCE9-7618-07C8-4935CCA40BA4}"/>
              </a:ext>
            </a:extLst>
          </p:cNvPr>
          <p:cNvSpPr/>
          <p:nvPr/>
        </p:nvSpPr>
        <p:spPr>
          <a:xfrm>
            <a:off x="6370450" y="4126374"/>
            <a:ext cx="4004357" cy="79679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81D4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Convivialité</a:t>
            </a:r>
          </a:p>
        </p:txBody>
      </p:sp>
      <p:sp>
        <p:nvSpPr>
          <p:cNvPr id="30" name="Donut 22">
            <a:extLst>
              <a:ext uri="{FF2B5EF4-FFF2-40B4-BE49-F238E27FC236}">
                <a16:creationId xmlns:a16="http://schemas.microsoft.com/office/drawing/2014/main" id="{CC70C31D-E73B-A45C-D911-4172132E843B}"/>
              </a:ext>
            </a:extLst>
          </p:cNvPr>
          <p:cNvSpPr>
            <a:spLocks noChangeAspect="1"/>
          </p:cNvSpPr>
          <p:nvPr/>
        </p:nvSpPr>
        <p:spPr>
          <a:xfrm>
            <a:off x="9489380" y="4410086"/>
            <a:ext cx="447813" cy="229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6069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2" name="Donut 24">
            <a:extLst>
              <a:ext uri="{FF2B5EF4-FFF2-40B4-BE49-F238E27FC236}">
                <a16:creationId xmlns:a16="http://schemas.microsoft.com/office/drawing/2014/main" id="{DE3C06FB-1296-066D-A95D-2D415A6D0CA0}"/>
              </a:ext>
            </a:extLst>
          </p:cNvPr>
          <p:cNvSpPr/>
          <p:nvPr/>
        </p:nvSpPr>
        <p:spPr>
          <a:xfrm>
            <a:off x="4557034" y="4242569"/>
            <a:ext cx="557675" cy="55767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AAF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0" name="TextBox 30">
            <a:extLst>
              <a:ext uri="{FF2B5EF4-FFF2-40B4-BE49-F238E27FC236}">
                <a16:creationId xmlns:a16="http://schemas.microsoft.com/office/drawing/2014/main" id="{3D90D152-AEA2-4FB0-C082-AAF566313727}"/>
              </a:ext>
            </a:extLst>
          </p:cNvPr>
          <p:cNvSpPr txBox="1"/>
          <p:nvPr/>
        </p:nvSpPr>
        <p:spPr>
          <a:xfrm>
            <a:off x="1528578" y="194169"/>
            <a:ext cx="3296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00B0F0"/>
                </a:solidFill>
                <a:latin typeface="Kokila" panose="020B0502040204020203" pitchFamily="34" charset="0"/>
                <a:cs typeface="Kokila" panose="020B0502040204020203" pitchFamily="34" charset="0"/>
              </a:rPr>
              <a:t>Besoins non fonctionnels</a:t>
            </a:r>
            <a:endParaRPr lang="fr-TN" sz="2800" dirty="0">
              <a:solidFill>
                <a:srgbClr val="00B0F0"/>
              </a:solidFill>
              <a:latin typeface="Kokila" panose="020B0502040204020203" pitchFamily="34" charset="0"/>
              <a:cs typeface="Kokil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949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9" grpId="0" animBg="1"/>
      <p:bldP spid="14" grpId="0" animBg="1"/>
      <p:bldP spid="18" grpId="0" animBg="1"/>
      <p:bldP spid="28" grpId="0" animBg="1"/>
      <p:bldP spid="30" grpId="0" animBg="1"/>
      <p:bldP spid="3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BF87EEE-183D-446B-A829-C97614040498}"/>
              </a:ext>
            </a:extLst>
          </p:cNvPr>
          <p:cNvSpPr txBox="1"/>
          <p:nvPr/>
        </p:nvSpPr>
        <p:spPr>
          <a:xfrm>
            <a:off x="0" y="2651760"/>
            <a:ext cx="133654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TN" sz="20000" dirty="0">
              <a:solidFill>
                <a:schemeClr val="accent2">
                  <a:lumMod val="75000"/>
                </a:schemeClr>
              </a:solidFill>
              <a:latin typeface="Century" panose="02040604050505020304" pitchFamily="18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8324C40-086E-494A-9129-7CA509555D05}"/>
              </a:ext>
            </a:extLst>
          </p:cNvPr>
          <p:cNvSpPr/>
          <p:nvPr/>
        </p:nvSpPr>
        <p:spPr>
          <a:xfrm>
            <a:off x="-4516305" y="2242081"/>
            <a:ext cx="1583954" cy="1718169"/>
          </a:xfrm>
          <a:custGeom>
            <a:avLst/>
            <a:gdLst>
              <a:gd name="connsiteX0" fmla="*/ 0 w 3164189"/>
              <a:gd name="connsiteY0" fmla="*/ 0 h 6858000"/>
              <a:gd name="connsiteX1" fmla="*/ 1478040 w 3164189"/>
              <a:gd name="connsiteY1" fmla="*/ 0 h 6858000"/>
              <a:gd name="connsiteX2" fmla="*/ 1670056 w 3164189"/>
              <a:gd name="connsiteY2" fmla="*/ 146903 h 6858000"/>
              <a:gd name="connsiteX3" fmla="*/ 2788920 w 3164189"/>
              <a:gd name="connsiteY3" fmla="*/ 1264920 h 6858000"/>
              <a:gd name="connsiteX4" fmla="*/ 1478280 w 3164189"/>
              <a:gd name="connsiteY4" fmla="*/ 2606040 h 6858000"/>
              <a:gd name="connsiteX5" fmla="*/ 3150280 w 3164189"/>
              <a:gd name="connsiteY5" fmla="*/ 6729896 h 6858000"/>
              <a:gd name="connsiteX6" fmla="*/ 3164189 w 3164189"/>
              <a:gd name="connsiteY6" fmla="*/ 6858000 h 6858000"/>
              <a:gd name="connsiteX7" fmla="*/ 0 w 3164189"/>
              <a:gd name="connsiteY7" fmla="*/ 6858000 h 6858000"/>
              <a:gd name="connsiteX8" fmla="*/ 0 w 316418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189" h="6858000">
                <a:moveTo>
                  <a:pt x="0" y="0"/>
                </a:moveTo>
                <a:lnTo>
                  <a:pt x="1478040" y="0"/>
                </a:lnTo>
                <a:lnTo>
                  <a:pt x="1670056" y="146903"/>
                </a:lnTo>
                <a:cubicBezTo>
                  <a:pt x="2207459" y="568375"/>
                  <a:pt x="2648903" y="989330"/>
                  <a:pt x="2788920" y="1264920"/>
                </a:cubicBezTo>
                <a:cubicBezTo>
                  <a:pt x="3108960" y="1894840"/>
                  <a:pt x="1437640" y="1587500"/>
                  <a:pt x="1478280" y="2606040"/>
                </a:cubicBezTo>
                <a:cubicBezTo>
                  <a:pt x="1511300" y="3433604"/>
                  <a:pt x="2974628" y="5543917"/>
                  <a:pt x="3150280" y="6729896"/>
                </a:cubicBezTo>
                <a:lnTo>
                  <a:pt x="31641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4FC3F7"/>
          </a:solidFill>
          <a:effectLst>
            <a:outerShdw blurRad="50800" dist="38100" dir="2700000" sx="111000" sy="11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7BAAE0C-9533-4E35-8D1E-C673A46E6BF1}"/>
              </a:ext>
            </a:extLst>
          </p:cNvPr>
          <p:cNvSpPr/>
          <p:nvPr/>
        </p:nvSpPr>
        <p:spPr>
          <a:xfrm>
            <a:off x="13768688" y="-537029"/>
            <a:ext cx="1543884" cy="731198"/>
          </a:xfrm>
          <a:custGeom>
            <a:avLst/>
            <a:gdLst>
              <a:gd name="connsiteX0" fmla="*/ 490 w 10714450"/>
              <a:gd name="connsiteY0" fmla="*/ 0 h 6858000"/>
              <a:gd name="connsiteX1" fmla="*/ 10714450 w 10714450"/>
              <a:gd name="connsiteY1" fmla="*/ 0 h 6858000"/>
              <a:gd name="connsiteX2" fmla="*/ 10714450 w 10714450"/>
              <a:gd name="connsiteY2" fmla="*/ 6858000 h 6858000"/>
              <a:gd name="connsiteX3" fmla="*/ 1686639 w 10714450"/>
              <a:gd name="connsiteY3" fmla="*/ 6858000 h 6858000"/>
              <a:gd name="connsiteX4" fmla="*/ 1672730 w 10714450"/>
              <a:gd name="connsiteY4" fmla="*/ 6729896 h 6858000"/>
              <a:gd name="connsiteX5" fmla="*/ 730 w 10714450"/>
              <a:gd name="connsiteY5" fmla="*/ 2606040 h 6858000"/>
              <a:gd name="connsiteX6" fmla="*/ 1311370 w 10714450"/>
              <a:gd name="connsiteY6" fmla="*/ 1264920 h 6858000"/>
              <a:gd name="connsiteX7" fmla="*/ 192506 w 10714450"/>
              <a:gd name="connsiteY7" fmla="*/ 146903 h 6858000"/>
              <a:gd name="connsiteX8" fmla="*/ 490 w 1071445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4450" h="6858000">
                <a:moveTo>
                  <a:pt x="490" y="0"/>
                </a:moveTo>
                <a:lnTo>
                  <a:pt x="10714450" y="0"/>
                </a:lnTo>
                <a:lnTo>
                  <a:pt x="10714450" y="6858000"/>
                </a:lnTo>
                <a:lnTo>
                  <a:pt x="1686639" y="6858000"/>
                </a:lnTo>
                <a:lnTo>
                  <a:pt x="1672730" y="6729896"/>
                </a:lnTo>
                <a:cubicBezTo>
                  <a:pt x="1497078" y="5543917"/>
                  <a:pt x="33750" y="3433604"/>
                  <a:pt x="730" y="2606040"/>
                </a:cubicBezTo>
                <a:cubicBezTo>
                  <a:pt x="-39910" y="1587500"/>
                  <a:pt x="1631410" y="1894840"/>
                  <a:pt x="1311370" y="1264920"/>
                </a:cubicBezTo>
                <a:cubicBezTo>
                  <a:pt x="1171353" y="989330"/>
                  <a:pt x="729909" y="568375"/>
                  <a:pt x="192506" y="146903"/>
                </a:cubicBezTo>
                <a:lnTo>
                  <a:pt x="490" y="0"/>
                </a:lnTo>
                <a:close/>
              </a:path>
            </a:pathLst>
          </a:custGeom>
          <a:solidFill>
            <a:srgbClr val="4FC3F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3EC8DE1-7D9F-44B4-ADBA-84C6F214B765}"/>
              </a:ext>
            </a:extLst>
          </p:cNvPr>
          <p:cNvSpPr/>
          <p:nvPr/>
        </p:nvSpPr>
        <p:spPr>
          <a:xfrm>
            <a:off x="-4516305" y="2409372"/>
            <a:ext cx="1156571" cy="1462162"/>
          </a:xfrm>
          <a:custGeom>
            <a:avLst/>
            <a:gdLst>
              <a:gd name="connsiteX0" fmla="*/ 0 w 3164189"/>
              <a:gd name="connsiteY0" fmla="*/ 0 h 6858000"/>
              <a:gd name="connsiteX1" fmla="*/ 1478040 w 3164189"/>
              <a:gd name="connsiteY1" fmla="*/ 0 h 6858000"/>
              <a:gd name="connsiteX2" fmla="*/ 1670056 w 3164189"/>
              <a:gd name="connsiteY2" fmla="*/ 146903 h 6858000"/>
              <a:gd name="connsiteX3" fmla="*/ 2788920 w 3164189"/>
              <a:gd name="connsiteY3" fmla="*/ 1264920 h 6858000"/>
              <a:gd name="connsiteX4" fmla="*/ 1478280 w 3164189"/>
              <a:gd name="connsiteY4" fmla="*/ 2606040 h 6858000"/>
              <a:gd name="connsiteX5" fmla="*/ 3150280 w 3164189"/>
              <a:gd name="connsiteY5" fmla="*/ 6729896 h 6858000"/>
              <a:gd name="connsiteX6" fmla="*/ 3164189 w 3164189"/>
              <a:gd name="connsiteY6" fmla="*/ 6858000 h 6858000"/>
              <a:gd name="connsiteX7" fmla="*/ 0 w 3164189"/>
              <a:gd name="connsiteY7" fmla="*/ 6858000 h 6858000"/>
              <a:gd name="connsiteX8" fmla="*/ 0 w 316418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189" h="6858000">
                <a:moveTo>
                  <a:pt x="0" y="0"/>
                </a:moveTo>
                <a:lnTo>
                  <a:pt x="1478040" y="0"/>
                </a:lnTo>
                <a:lnTo>
                  <a:pt x="1670056" y="146903"/>
                </a:lnTo>
                <a:cubicBezTo>
                  <a:pt x="2207459" y="568375"/>
                  <a:pt x="2648903" y="989330"/>
                  <a:pt x="2788920" y="1264920"/>
                </a:cubicBezTo>
                <a:cubicBezTo>
                  <a:pt x="3108960" y="1894840"/>
                  <a:pt x="1437640" y="1587500"/>
                  <a:pt x="1478280" y="2606040"/>
                </a:cubicBezTo>
                <a:cubicBezTo>
                  <a:pt x="1511300" y="3433604"/>
                  <a:pt x="2974628" y="5543917"/>
                  <a:pt x="3150280" y="6729896"/>
                </a:cubicBezTo>
                <a:lnTo>
                  <a:pt x="31641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2700000" sx="105000" sy="10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pic>
        <p:nvPicPr>
          <p:cNvPr id="23" name="Graphique 22" descr="Hiérarchie contour">
            <a:extLst>
              <a:ext uri="{FF2B5EF4-FFF2-40B4-BE49-F238E27FC236}">
                <a16:creationId xmlns:a16="http://schemas.microsoft.com/office/drawing/2014/main" id="{7578ECC3-5E68-19BD-48F3-A1F0B0F15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91234" y="4165096"/>
            <a:ext cx="557675" cy="557675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F5B2A2-D22F-4A4D-839C-AF05B1EE20D1}"/>
              </a:ext>
            </a:extLst>
          </p:cNvPr>
          <p:cNvSpPr/>
          <p:nvPr/>
        </p:nvSpPr>
        <p:spPr>
          <a:xfrm>
            <a:off x="-2349007" y="0"/>
            <a:ext cx="14781894" cy="7010400"/>
          </a:xfrm>
          <a:custGeom>
            <a:avLst/>
            <a:gdLst>
              <a:gd name="connsiteX0" fmla="*/ 490 w 10714450"/>
              <a:gd name="connsiteY0" fmla="*/ 0 h 6858000"/>
              <a:gd name="connsiteX1" fmla="*/ 10714450 w 10714450"/>
              <a:gd name="connsiteY1" fmla="*/ 0 h 6858000"/>
              <a:gd name="connsiteX2" fmla="*/ 10714450 w 10714450"/>
              <a:gd name="connsiteY2" fmla="*/ 6858000 h 6858000"/>
              <a:gd name="connsiteX3" fmla="*/ 1686639 w 10714450"/>
              <a:gd name="connsiteY3" fmla="*/ 6858000 h 6858000"/>
              <a:gd name="connsiteX4" fmla="*/ 1672730 w 10714450"/>
              <a:gd name="connsiteY4" fmla="*/ 6729896 h 6858000"/>
              <a:gd name="connsiteX5" fmla="*/ 730 w 10714450"/>
              <a:gd name="connsiteY5" fmla="*/ 2606040 h 6858000"/>
              <a:gd name="connsiteX6" fmla="*/ 1311370 w 10714450"/>
              <a:gd name="connsiteY6" fmla="*/ 1264920 h 6858000"/>
              <a:gd name="connsiteX7" fmla="*/ 192506 w 10714450"/>
              <a:gd name="connsiteY7" fmla="*/ 146903 h 6858000"/>
              <a:gd name="connsiteX8" fmla="*/ 490 w 1071445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4450" h="6858000">
                <a:moveTo>
                  <a:pt x="490" y="0"/>
                </a:moveTo>
                <a:lnTo>
                  <a:pt x="10714450" y="0"/>
                </a:lnTo>
                <a:lnTo>
                  <a:pt x="10714450" y="6858000"/>
                </a:lnTo>
                <a:lnTo>
                  <a:pt x="1686639" y="6858000"/>
                </a:lnTo>
                <a:lnTo>
                  <a:pt x="1672730" y="6729896"/>
                </a:lnTo>
                <a:cubicBezTo>
                  <a:pt x="1497078" y="5543917"/>
                  <a:pt x="33750" y="3433604"/>
                  <a:pt x="730" y="2606040"/>
                </a:cubicBezTo>
                <a:cubicBezTo>
                  <a:pt x="-39910" y="1587500"/>
                  <a:pt x="1631410" y="1894840"/>
                  <a:pt x="1311370" y="1264920"/>
                </a:cubicBezTo>
                <a:cubicBezTo>
                  <a:pt x="1171353" y="989330"/>
                  <a:pt x="729909" y="568375"/>
                  <a:pt x="192506" y="146903"/>
                </a:cubicBezTo>
                <a:lnTo>
                  <a:pt x="490" y="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8100000" sx="102000" sy="10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3" name="Freeform 55">
            <a:extLst>
              <a:ext uri="{FF2B5EF4-FFF2-40B4-BE49-F238E27FC236}">
                <a16:creationId xmlns:a16="http://schemas.microsoft.com/office/drawing/2014/main" id="{9589F887-96A4-9D7F-A44D-4A8FE5432431}"/>
              </a:ext>
            </a:extLst>
          </p:cNvPr>
          <p:cNvSpPr/>
          <p:nvPr/>
        </p:nvSpPr>
        <p:spPr>
          <a:xfrm>
            <a:off x="4965669" y="1611719"/>
            <a:ext cx="152543" cy="387353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0" name="TextBox 30">
            <a:extLst>
              <a:ext uri="{FF2B5EF4-FFF2-40B4-BE49-F238E27FC236}">
                <a16:creationId xmlns:a16="http://schemas.microsoft.com/office/drawing/2014/main" id="{3D90D152-AEA2-4FB0-C082-AAF566313727}"/>
              </a:ext>
            </a:extLst>
          </p:cNvPr>
          <p:cNvSpPr txBox="1"/>
          <p:nvPr/>
        </p:nvSpPr>
        <p:spPr>
          <a:xfrm>
            <a:off x="1528578" y="194169"/>
            <a:ext cx="3296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00B0F0"/>
                </a:solidFill>
                <a:latin typeface="Kokila" panose="020B0502040204020203" pitchFamily="34" charset="0"/>
                <a:cs typeface="Kokila" panose="020B0502040204020203" pitchFamily="34" charset="0"/>
              </a:rPr>
              <a:t>Planification des Sprint</a:t>
            </a:r>
            <a:endParaRPr lang="fr-TN" sz="2800" dirty="0">
              <a:solidFill>
                <a:srgbClr val="00B0F0"/>
              </a:solidFill>
              <a:latin typeface="Kokila" panose="020B0502040204020203" pitchFamily="34" charset="0"/>
              <a:cs typeface="Kokil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11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BF87EEE-183D-446B-A829-C97614040498}"/>
              </a:ext>
            </a:extLst>
          </p:cNvPr>
          <p:cNvSpPr txBox="1"/>
          <p:nvPr/>
        </p:nvSpPr>
        <p:spPr>
          <a:xfrm>
            <a:off x="0" y="2651760"/>
            <a:ext cx="133654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TN" sz="20000" dirty="0">
              <a:solidFill>
                <a:schemeClr val="accent2">
                  <a:lumMod val="75000"/>
                </a:schemeClr>
              </a:solidFill>
              <a:latin typeface="Century" panose="02040604050505020304" pitchFamily="18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8324C40-086E-494A-9129-7CA509555D05}"/>
              </a:ext>
            </a:extLst>
          </p:cNvPr>
          <p:cNvSpPr/>
          <p:nvPr/>
        </p:nvSpPr>
        <p:spPr>
          <a:xfrm>
            <a:off x="-32576" y="18849"/>
            <a:ext cx="3164189" cy="6822863"/>
          </a:xfrm>
          <a:custGeom>
            <a:avLst/>
            <a:gdLst>
              <a:gd name="connsiteX0" fmla="*/ 0 w 3164189"/>
              <a:gd name="connsiteY0" fmla="*/ 0 h 6858000"/>
              <a:gd name="connsiteX1" fmla="*/ 1478040 w 3164189"/>
              <a:gd name="connsiteY1" fmla="*/ 0 h 6858000"/>
              <a:gd name="connsiteX2" fmla="*/ 1670056 w 3164189"/>
              <a:gd name="connsiteY2" fmla="*/ 146903 h 6858000"/>
              <a:gd name="connsiteX3" fmla="*/ 2788920 w 3164189"/>
              <a:gd name="connsiteY3" fmla="*/ 1264920 h 6858000"/>
              <a:gd name="connsiteX4" fmla="*/ 1478280 w 3164189"/>
              <a:gd name="connsiteY4" fmla="*/ 2606040 h 6858000"/>
              <a:gd name="connsiteX5" fmla="*/ 3150280 w 3164189"/>
              <a:gd name="connsiteY5" fmla="*/ 6729896 h 6858000"/>
              <a:gd name="connsiteX6" fmla="*/ 3164189 w 3164189"/>
              <a:gd name="connsiteY6" fmla="*/ 6858000 h 6858000"/>
              <a:gd name="connsiteX7" fmla="*/ 0 w 3164189"/>
              <a:gd name="connsiteY7" fmla="*/ 6858000 h 6858000"/>
              <a:gd name="connsiteX8" fmla="*/ 0 w 316418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189" h="6858000">
                <a:moveTo>
                  <a:pt x="0" y="0"/>
                </a:moveTo>
                <a:lnTo>
                  <a:pt x="1478040" y="0"/>
                </a:lnTo>
                <a:lnTo>
                  <a:pt x="1670056" y="146903"/>
                </a:lnTo>
                <a:cubicBezTo>
                  <a:pt x="2207459" y="568375"/>
                  <a:pt x="2648903" y="989330"/>
                  <a:pt x="2788920" y="1264920"/>
                </a:cubicBezTo>
                <a:cubicBezTo>
                  <a:pt x="3108960" y="1894840"/>
                  <a:pt x="1437640" y="1587500"/>
                  <a:pt x="1478280" y="2606040"/>
                </a:cubicBezTo>
                <a:cubicBezTo>
                  <a:pt x="1511300" y="3433604"/>
                  <a:pt x="2974628" y="5543917"/>
                  <a:pt x="3150280" y="6729896"/>
                </a:cubicBezTo>
                <a:lnTo>
                  <a:pt x="31641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4FC3F7"/>
          </a:solidFill>
          <a:effectLst>
            <a:outerShdw blurRad="50800" dist="38100" dir="2700000" sx="111000" sy="11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7BAAE0C-9533-4E35-8D1E-C673A46E6BF1}"/>
              </a:ext>
            </a:extLst>
          </p:cNvPr>
          <p:cNvSpPr/>
          <p:nvPr/>
        </p:nvSpPr>
        <p:spPr>
          <a:xfrm>
            <a:off x="1569672" y="16288"/>
            <a:ext cx="10714450" cy="6858000"/>
          </a:xfrm>
          <a:custGeom>
            <a:avLst/>
            <a:gdLst>
              <a:gd name="connsiteX0" fmla="*/ 490 w 10714450"/>
              <a:gd name="connsiteY0" fmla="*/ 0 h 6858000"/>
              <a:gd name="connsiteX1" fmla="*/ 10714450 w 10714450"/>
              <a:gd name="connsiteY1" fmla="*/ 0 h 6858000"/>
              <a:gd name="connsiteX2" fmla="*/ 10714450 w 10714450"/>
              <a:gd name="connsiteY2" fmla="*/ 6858000 h 6858000"/>
              <a:gd name="connsiteX3" fmla="*/ 1686639 w 10714450"/>
              <a:gd name="connsiteY3" fmla="*/ 6858000 h 6858000"/>
              <a:gd name="connsiteX4" fmla="*/ 1672730 w 10714450"/>
              <a:gd name="connsiteY4" fmla="*/ 6729896 h 6858000"/>
              <a:gd name="connsiteX5" fmla="*/ 730 w 10714450"/>
              <a:gd name="connsiteY5" fmla="*/ 2606040 h 6858000"/>
              <a:gd name="connsiteX6" fmla="*/ 1311370 w 10714450"/>
              <a:gd name="connsiteY6" fmla="*/ 1264920 h 6858000"/>
              <a:gd name="connsiteX7" fmla="*/ 192506 w 10714450"/>
              <a:gd name="connsiteY7" fmla="*/ 146903 h 6858000"/>
              <a:gd name="connsiteX8" fmla="*/ 490 w 1071445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4450" h="6858000">
                <a:moveTo>
                  <a:pt x="490" y="0"/>
                </a:moveTo>
                <a:lnTo>
                  <a:pt x="10714450" y="0"/>
                </a:lnTo>
                <a:lnTo>
                  <a:pt x="10714450" y="6858000"/>
                </a:lnTo>
                <a:lnTo>
                  <a:pt x="1686639" y="6858000"/>
                </a:lnTo>
                <a:lnTo>
                  <a:pt x="1672730" y="6729896"/>
                </a:lnTo>
                <a:cubicBezTo>
                  <a:pt x="1497078" y="5543917"/>
                  <a:pt x="33750" y="3433604"/>
                  <a:pt x="730" y="2606040"/>
                </a:cubicBezTo>
                <a:cubicBezTo>
                  <a:pt x="-39910" y="1587500"/>
                  <a:pt x="1631410" y="1894840"/>
                  <a:pt x="1311370" y="1264920"/>
                </a:cubicBezTo>
                <a:cubicBezTo>
                  <a:pt x="1171353" y="989330"/>
                  <a:pt x="729909" y="568375"/>
                  <a:pt x="192506" y="146903"/>
                </a:cubicBezTo>
                <a:lnTo>
                  <a:pt x="490" y="0"/>
                </a:lnTo>
                <a:close/>
              </a:path>
            </a:pathLst>
          </a:custGeom>
          <a:solidFill>
            <a:srgbClr val="4FC3F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3EC8DE1-7D9F-44B4-ADBA-84C6F214B765}"/>
              </a:ext>
            </a:extLst>
          </p:cNvPr>
          <p:cNvSpPr/>
          <p:nvPr/>
        </p:nvSpPr>
        <p:spPr>
          <a:xfrm>
            <a:off x="-2216409" y="0"/>
            <a:ext cx="3961490" cy="6822863"/>
          </a:xfrm>
          <a:custGeom>
            <a:avLst/>
            <a:gdLst>
              <a:gd name="connsiteX0" fmla="*/ 0 w 3164189"/>
              <a:gd name="connsiteY0" fmla="*/ 0 h 6858000"/>
              <a:gd name="connsiteX1" fmla="*/ 1478040 w 3164189"/>
              <a:gd name="connsiteY1" fmla="*/ 0 h 6858000"/>
              <a:gd name="connsiteX2" fmla="*/ 1670056 w 3164189"/>
              <a:gd name="connsiteY2" fmla="*/ 146903 h 6858000"/>
              <a:gd name="connsiteX3" fmla="*/ 2788920 w 3164189"/>
              <a:gd name="connsiteY3" fmla="*/ 1264920 h 6858000"/>
              <a:gd name="connsiteX4" fmla="*/ 1478280 w 3164189"/>
              <a:gd name="connsiteY4" fmla="*/ 2606040 h 6858000"/>
              <a:gd name="connsiteX5" fmla="*/ 3150280 w 3164189"/>
              <a:gd name="connsiteY5" fmla="*/ 6729896 h 6858000"/>
              <a:gd name="connsiteX6" fmla="*/ 3164189 w 3164189"/>
              <a:gd name="connsiteY6" fmla="*/ 6858000 h 6858000"/>
              <a:gd name="connsiteX7" fmla="*/ 0 w 3164189"/>
              <a:gd name="connsiteY7" fmla="*/ 6858000 h 6858000"/>
              <a:gd name="connsiteX8" fmla="*/ 0 w 316418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189" h="6858000">
                <a:moveTo>
                  <a:pt x="0" y="0"/>
                </a:moveTo>
                <a:lnTo>
                  <a:pt x="1478040" y="0"/>
                </a:lnTo>
                <a:lnTo>
                  <a:pt x="1670056" y="146903"/>
                </a:lnTo>
                <a:cubicBezTo>
                  <a:pt x="2207459" y="568375"/>
                  <a:pt x="2648903" y="989330"/>
                  <a:pt x="2788920" y="1264920"/>
                </a:cubicBezTo>
                <a:cubicBezTo>
                  <a:pt x="3108960" y="1894840"/>
                  <a:pt x="1437640" y="1587500"/>
                  <a:pt x="1478280" y="2606040"/>
                </a:cubicBezTo>
                <a:cubicBezTo>
                  <a:pt x="1511300" y="3433604"/>
                  <a:pt x="2974628" y="5543917"/>
                  <a:pt x="3150280" y="6729896"/>
                </a:cubicBezTo>
                <a:lnTo>
                  <a:pt x="31641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sx="105000" sy="10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F5B2A2-D22F-4A4D-839C-AF05B1EE20D1}"/>
              </a:ext>
            </a:extLst>
          </p:cNvPr>
          <p:cNvSpPr/>
          <p:nvPr/>
        </p:nvSpPr>
        <p:spPr>
          <a:xfrm>
            <a:off x="-181623" y="42046"/>
            <a:ext cx="12201572" cy="6858000"/>
          </a:xfrm>
          <a:custGeom>
            <a:avLst/>
            <a:gdLst>
              <a:gd name="connsiteX0" fmla="*/ 490 w 10714450"/>
              <a:gd name="connsiteY0" fmla="*/ 0 h 6858000"/>
              <a:gd name="connsiteX1" fmla="*/ 10714450 w 10714450"/>
              <a:gd name="connsiteY1" fmla="*/ 0 h 6858000"/>
              <a:gd name="connsiteX2" fmla="*/ 10714450 w 10714450"/>
              <a:gd name="connsiteY2" fmla="*/ 6858000 h 6858000"/>
              <a:gd name="connsiteX3" fmla="*/ 1686639 w 10714450"/>
              <a:gd name="connsiteY3" fmla="*/ 6858000 h 6858000"/>
              <a:gd name="connsiteX4" fmla="*/ 1672730 w 10714450"/>
              <a:gd name="connsiteY4" fmla="*/ 6729896 h 6858000"/>
              <a:gd name="connsiteX5" fmla="*/ 730 w 10714450"/>
              <a:gd name="connsiteY5" fmla="*/ 2606040 h 6858000"/>
              <a:gd name="connsiteX6" fmla="*/ 1311370 w 10714450"/>
              <a:gd name="connsiteY6" fmla="*/ 1264920 h 6858000"/>
              <a:gd name="connsiteX7" fmla="*/ 192506 w 10714450"/>
              <a:gd name="connsiteY7" fmla="*/ 146903 h 6858000"/>
              <a:gd name="connsiteX8" fmla="*/ 490 w 1071445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4450" h="6858000">
                <a:moveTo>
                  <a:pt x="490" y="0"/>
                </a:moveTo>
                <a:lnTo>
                  <a:pt x="10714450" y="0"/>
                </a:lnTo>
                <a:lnTo>
                  <a:pt x="10714450" y="6858000"/>
                </a:lnTo>
                <a:lnTo>
                  <a:pt x="1686639" y="6858000"/>
                </a:lnTo>
                <a:lnTo>
                  <a:pt x="1672730" y="6729896"/>
                </a:lnTo>
                <a:cubicBezTo>
                  <a:pt x="1497078" y="5543917"/>
                  <a:pt x="33750" y="3433604"/>
                  <a:pt x="730" y="2606040"/>
                </a:cubicBezTo>
                <a:cubicBezTo>
                  <a:pt x="-39910" y="1587500"/>
                  <a:pt x="1631410" y="1894840"/>
                  <a:pt x="1311370" y="1264920"/>
                </a:cubicBezTo>
                <a:cubicBezTo>
                  <a:pt x="1171353" y="989330"/>
                  <a:pt x="729909" y="568375"/>
                  <a:pt x="192506" y="146903"/>
                </a:cubicBezTo>
                <a:lnTo>
                  <a:pt x="49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sx="102000" sy="10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 b="1"/>
          </a:p>
        </p:txBody>
      </p:sp>
      <p:sp>
        <p:nvSpPr>
          <p:cNvPr id="7" name="AutoShape 2" descr="Une image contenant clipart, sourire, dessin humoristique, cercle&#10;&#10;Description générée automatiquement">
            <a:extLst>
              <a:ext uri="{FF2B5EF4-FFF2-40B4-BE49-F238E27FC236}">
                <a16:creationId xmlns:a16="http://schemas.microsoft.com/office/drawing/2014/main" id="{50DF3DE3-0260-A1CB-B000-915A32A37E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40016" y="3276600"/>
            <a:ext cx="108384" cy="10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DD8AD13-12EF-4374-A70B-B5C70BE769FC}"/>
              </a:ext>
            </a:extLst>
          </p:cNvPr>
          <p:cNvSpPr/>
          <p:nvPr/>
        </p:nvSpPr>
        <p:spPr>
          <a:xfrm>
            <a:off x="4581833" y="3007689"/>
            <a:ext cx="3028334" cy="421312"/>
          </a:xfrm>
          <a:prstGeom prst="roundRect">
            <a:avLst>
              <a:gd name="adj" fmla="val 50000"/>
            </a:avLst>
          </a:prstGeom>
          <a:solidFill>
            <a:srgbClr val="29B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Spécification des besoins</a:t>
            </a:r>
          </a:p>
        </p:txBody>
      </p:sp>
    </p:spTree>
    <p:extLst>
      <p:ext uri="{BB962C8B-B14F-4D97-AF65-F5344CB8AC3E}">
        <p14:creationId xmlns:p14="http://schemas.microsoft.com/office/powerpoint/2010/main" val="558449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BF87EEE-183D-446B-A829-C97614040498}"/>
              </a:ext>
            </a:extLst>
          </p:cNvPr>
          <p:cNvSpPr txBox="1"/>
          <p:nvPr/>
        </p:nvSpPr>
        <p:spPr>
          <a:xfrm>
            <a:off x="0" y="2651760"/>
            <a:ext cx="133654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TN" sz="20000" dirty="0">
              <a:solidFill>
                <a:schemeClr val="accent2">
                  <a:lumMod val="75000"/>
                </a:schemeClr>
              </a:solidFill>
              <a:latin typeface="Century" panose="02040604050505020304" pitchFamily="18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8324C40-086E-494A-9129-7CA509555D05}"/>
              </a:ext>
            </a:extLst>
          </p:cNvPr>
          <p:cNvSpPr/>
          <p:nvPr/>
        </p:nvSpPr>
        <p:spPr>
          <a:xfrm>
            <a:off x="-4516305" y="2242081"/>
            <a:ext cx="1583954" cy="1718169"/>
          </a:xfrm>
          <a:custGeom>
            <a:avLst/>
            <a:gdLst>
              <a:gd name="connsiteX0" fmla="*/ 0 w 3164189"/>
              <a:gd name="connsiteY0" fmla="*/ 0 h 6858000"/>
              <a:gd name="connsiteX1" fmla="*/ 1478040 w 3164189"/>
              <a:gd name="connsiteY1" fmla="*/ 0 h 6858000"/>
              <a:gd name="connsiteX2" fmla="*/ 1670056 w 3164189"/>
              <a:gd name="connsiteY2" fmla="*/ 146903 h 6858000"/>
              <a:gd name="connsiteX3" fmla="*/ 2788920 w 3164189"/>
              <a:gd name="connsiteY3" fmla="*/ 1264920 h 6858000"/>
              <a:gd name="connsiteX4" fmla="*/ 1478280 w 3164189"/>
              <a:gd name="connsiteY4" fmla="*/ 2606040 h 6858000"/>
              <a:gd name="connsiteX5" fmla="*/ 3150280 w 3164189"/>
              <a:gd name="connsiteY5" fmla="*/ 6729896 h 6858000"/>
              <a:gd name="connsiteX6" fmla="*/ 3164189 w 3164189"/>
              <a:gd name="connsiteY6" fmla="*/ 6858000 h 6858000"/>
              <a:gd name="connsiteX7" fmla="*/ 0 w 3164189"/>
              <a:gd name="connsiteY7" fmla="*/ 6858000 h 6858000"/>
              <a:gd name="connsiteX8" fmla="*/ 0 w 316418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189" h="6858000">
                <a:moveTo>
                  <a:pt x="0" y="0"/>
                </a:moveTo>
                <a:lnTo>
                  <a:pt x="1478040" y="0"/>
                </a:lnTo>
                <a:lnTo>
                  <a:pt x="1670056" y="146903"/>
                </a:lnTo>
                <a:cubicBezTo>
                  <a:pt x="2207459" y="568375"/>
                  <a:pt x="2648903" y="989330"/>
                  <a:pt x="2788920" y="1264920"/>
                </a:cubicBezTo>
                <a:cubicBezTo>
                  <a:pt x="3108960" y="1894840"/>
                  <a:pt x="1437640" y="1587500"/>
                  <a:pt x="1478280" y="2606040"/>
                </a:cubicBezTo>
                <a:cubicBezTo>
                  <a:pt x="1511300" y="3433604"/>
                  <a:pt x="2974628" y="5543917"/>
                  <a:pt x="3150280" y="6729896"/>
                </a:cubicBezTo>
                <a:lnTo>
                  <a:pt x="31641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4FC3F7"/>
          </a:solidFill>
          <a:effectLst>
            <a:outerShdw blurRad="50800" dist="38100" dir="2700000" sx="111000" sy="11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7BAAE0C-9533-4E35-8D1E-C673A46E6BF1}"/>
              </a:ext>
            </a:extLst>
          </p:cNvPr>
          <p:cNvSpPr/>
          <p:nvPr/>
        </p:nvSpPr>
        <p:spPr>
          <a:xfrm>
            <a:off x="13768688" y="-537029"/>
            <a:ext cx="1543884" cy="731198"/>
          </a:xfrm>
          <a:custGeom>
            <a:avLst/>
            <a:gdLst>
              <a:gd name="connsiteX0" fmla="*/ 490 w 10714450"/>
              <a:gd name="connsiteY0" fmla="*/ 0 h 6858000"/>
              <a:gd name="connsiteX1" fmla="*/ 10714450 w 10714450"/>
              <a:gd name="connsiteY1" fmla="*/ 0 h 6858000"/>
              <a:gd name="connsiteX2" fmla="*/ 10714450 w 10714450"/>
              <a:gd name="connsiteY2" fmla="*/ 6858000 h 6858000"/>
              <a:gd name="connsiteX3" fmla="*/ 1686639 w 10714450"/>
              <a:gd name="connsiteY3" fmla="*/ 6858000 h 6858000"/>
              <a:gd name="connsiteX4" fmla="*/ 1672730 w 10714450"/>
              <a:gd name="connsiteY4" fmla="*/ 6729896 h 6858000"/>
              <a:gd name="connsiteX5" fmla="*/ 730 w 10714450"/>
              <a:gd name="connsiteY5" fmla="*/ 2606040 h 6858000"/>
              <a:gd name="connsiteX6" fmla="*/ 1311370 w 10714450"/>
              <a:gd name="connsiteY6" fmla="*/ 1264920 h 6858000"/>
              <a:gd name="connsiteX7" fmla="*/ 192506 w 10714450"/>
              <a:gd name="connsiteY7" fmla="*/ 146903 h 6858000"/>
              <a:gd name="connsiteX8" fmla="*/ 490 w 1071445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4450" h="6858000">
                <a:moveTo>
                  <a:pt x="490" y="0"/>
                </a:moveTo>
                <a:lnTo>
                  <a:pt x="10714450" y="0"/>
                </a:lnTo>
                <a:lnTo>
                  <a:pt x="10714450" y="6858000"/>
                </a:lnTo>
                <a:lnTo>
                  <a:pt x="1686639" y="6858000"/>
                </a:lnTo>
                <a:lnTo>
                  <a:pt x="1672730" y="6729896"/>
                </a:lnTo>
                <a:cubicBezTo>
                  <a:pt x="1497078" y="5543917"/>
                  <a:pt x="33750" y="3433604"/>
                  <a:pt x="730" y="2606040"/>
                </a:cubicBezTo>
                <a:cubicBezTo>
                  <a:pt x="-39910" y="1587500"/>
                  <a:pt x="1631410" y="1894840"/>
                  <a:pt x="1311370" y="1264920"/>
                </a:cubicBezTo>
                <a:cubicBezTo>
                  <a:pt x="1171353" y="989330"/>
                  <a:pt x="729909" y="568375"/>
                  <a:pt x="192506" y="146903"/>
                </a:cubicBezTo>
                <a:lnTo>
                  <a:pt x="490" y="0"/>
                </a:lnTo>
                <a:close/>
              </a:path>
            </a:pathLst>
          </a:custGeom>
          <a:solidFill>
            <a:srgbClr val="4FC3F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3EC8DE1-7D9F-44B4-ADBA-84C6F214B765}"/>
              </a:ext>
            </a:extLst>
          </p:cNvPr>
          <p:cNvSpPr/>
          <p:nvPr/>
        </p:nvSpPr>
        <p:spPr>
          <a:xfrm>
            <a:off x="-4516305" y="2409372"/>
            <a:ext cx="1156571" cy="1462162"/>
          </a:xfrm>
          <a:custGeom>
            <a:avLst/>
            <a:gdLst>
              <a:gd name="connsiteX0" fmla="*/ 0 w 3164189"/>
              <a:gd name="connsiteY0" fmla="*/ 0 h 6858000"/>
              <a:gd name="connsiteX1" fmla="*/ 1478040 w 3164189"/>
              <a:gd name="connsiteY1" fmla="*/ 0 h 6858000"/>
              <a:gd name="connsiteX2" fmla="*/ 1670056 w 3164189"/>
              <a:gd name="connsiteY2" fmla="*/ 146903 h 6858000"/>
              <a:gd name="connsiteX3" fmla="*/ 2788920 w 3164189"/>
              <a:gd name="connsiteY3" fmla="*/ 1264920 h 6858000"/>
              <a:gd name="connsiteX4" fmla="*/ 1478280 w 3164189"/>
              <a:gd name="connsiteY4" fmla="*/ 2606040 h 6858000"/>
              <a:gd name="connsiteX5" fmla="*/ 3150280 w 3164189"/>
              <a:gd name="connsiteY5" fmla="*/ 6729896 h 6858000"/>
              <a:gd name="connsiteX6" fmla="*/ 3164189 w 3164189"/>
              <a:gd name="connsiteY6" fmla="*/ 6858000 h 6858000"/>
              <a:gd name="connsiteX7" fmla="*/ 0 w 3164189"/>
              <a:gd name="connsiteY7" fmla="*/ 6858000 h 6858000"/>
              <a:gd name="connsiteX8" fmla="*/ 0 w 316418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189" h="6858000">
                <a:moveTo>
                  <a:pt x="0" y="0"/>
                </a:moveTo>
                <a:lnTo>
                  <a:pt x="1478040" y="0"/>
                </a:lnTo>
                <a:lnTo>
                  <a:pt x="1670056" y="146903"/>
                </a:lnTo>
                <a:cubicBezTo>
                  <a:pt x="2207459" y="568375"/>
                  <a:pt x="2648903" y="989330"/>
                  <a:pt x="2788920" y="1264920"/>
                </a:cubicBezTo>
                <a:cubicBezTo>
                  <a:pt x="3108960" y="1894840"/>
                  <a:pt x="1437640" y="1587500"/>
                  <a:pt x="1478280" y="2606040"/>
                </a:cubicBezTo>
                <a:cubicBezTo>
                  <a:pt x="1511300" y="3433604"/>
                  <a:pt x="2974628" y="5543917"/>
                  <a:pt x="3150280" y="6729896"/>
                </a:cubicBezTo>
                <a:lnTo>
                  <a:pt x="31641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2700000" sx="105000" sy="10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pic>
        <p:nvPicPr>
          <p:cNvPr id="23" name="Graphique 22" descr="Hiérarchie contour">
            <a:extLst>
              <a:ext uri="{FF2B5EF4-FFF2-40B4-BE49-F238E27FC236}">
                <a16:creationId xmlns:a16="http://schemas.microsoft.com/office/drawing/2014/main" id="{7578ECC3-5E68-19BD-48F3-A1F0B0F15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91234" y="4165096"/>
            <a:ext cx="557675" cy="557675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F5B2A2-D22F-4A4D-839C-AF05B1EE20D1}"/>
              </a:ext>
            </a:extLst>
          </p:cNvPr>
          <p:cNvSpPr/>
          <p:nvPr/>
        </p:nvSpPr>
        <p:spPr>
          <a:xfrm>
            <a:off x="-2349007" y="0"/>
            <a:ext cx="14781894" cy="7010400"/>
          </a:xfrm>
          <a:custGeom>
            <a:avLst/>
            <a:gdLst>
              <a:gd name="connsiteX0" fmla="*/ 490 w 10714450"/>
              <a:gd name="connsiteY0" fmla="*/ 0 h 6858000"/>
              <a:gd name="connsiteX1" fmla="*/ 10714450 w 10714450"/>
              <a:gd name="connsiteY1" fmla="*/ 0 h 6858000"/>
              <a:gd name="connsiteX2" fmla="*/ 10714450 w 10714450"/>
              <a:gd name="connsiteY2" fmla="*/ 6858000 h 6858000"/>
              <a:gd name="connsiteX3" fmla="*/ 1686639 w 10714450"/>
              <a:gd name="connsiteY3" fmla="*/ 6858000 h 6858000"/>
              <a:gd name="connsiteX4" fmla="*/ 1672730 w 10714450"/>
              <a:gd name="connsiteY4" fmla="*/ 6729896 h 6858000"/>
              <a:gd name="connsiteX5" fmla="*/ 730 w 10714450"/>
              <a:gd name="connsiteY5" fmla="*/ 2606040 h 6858000"/>
              <a:gd name="connsiteX6" fmla="*/ 1311370 w 10714450"/>
              <a:gd name="connsiteY6" fmla="*/ 1264920 h 6858000"/>
              <a:gd name="connsiteX7" fmla="*/ 192506 w 10714450"/>
              <a:gd name="connsiteY7" fmla="*/ 146903 h 6858000"/>
              <a:gd name="connsiteX8" fmla="*/ 490 w 1071445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4450" h="6858000">
                <a:moveTo>
                  <a:pt x="490" y="0"/>
                </a:moveTo>
                <a:lnTo>
                  <a:pt x="10714450" y="0"/>
                </a:lnTo>
                <a:lnTo>
                  <a:pt x="10714450" y="6858000"/>
                </a:lnTo>
                <a:lnTo>
                  <a:pt x="1686639" y="6858000"/>
                </a:lnTo>
                <a:lnTo>
                  <a:pt x="1672730" y="6729896"/>
                </a:lnTo>
                <a:cubicBezTo>
                  <a:pt x="1497078" y="5543917"/>
                  <a:pt x="33750" y="3433604"/>
                  <a:pt x="730" y="2606040"/>
                </a:cubicBezTo>
                <a:cubicBezTo>
                  <a:pt x="-39910" y="1587500"/>
                  <a:pt x="1631410" y="1894840"/>
                  <a:pt x="1311370" y="1264920"/>
                </a:cubicBezTo>
                <a:cubicBezTo>
                  <a:pt x="1171353" y="989330"/>
                  <a:pt x="729909" y="568375"/>
                  <a:pt x="192506" y="146903"/>
                </a:cubicBezTo>
                <a:lnTo>
                  <a:pt x="490" y="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8100000" sx="102000" sy="10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3" name="Freeform 55">
            <a:extLst>
              <a:ext uri="{FF2B5EF4-FFF2-40B4-BE49-F238E27FC236}">
                <a16:creationId xmlns:a16="http://schemas.microsoft.com/office/drawing/2014/main" id="{9589F887-96A4-9D7F-A44D-4A8FE5432431}"/>
              </a:ext>
            </a:extLst>
          </p:cNvPr>
          <p:cNvSpPr/>
          <p:nvPr/>
        </p:nvSpPr>
        <p:spPr>
          <a:xfrm>
            <a:off x="4965669" y="1611719"/>
            <a:ext cx="152543" cy="387353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0" name="TextBox 30">
            <a:extLst>
              <a:ext uri="{FF2B5EF4-FFF2-40B4-BE49-F238E27FC236}">
                <a16:creationId xmlns:a16="http://schemas.microsoft.com/office/drawing/2014/main" id="{3D90D152-AEA2-4FB0-C082-AAF566313727}"/>
              </a:ext>
            </a:extLst>
          </p:cNvPr>
          <p:cNvSpPr txBox="1"/>
          <p:nvPr/>
        </p:nvSpPr>
        <p:spPr>
          <a:xfrm>
            <a:off x="1528578" y="194169"/>
            <a:ext cx="4567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00B0F0"/>
                </a:solidFill>
                <a:latin typeface="Kokila" panose="020B0502040204020203" pitchFamily="34" charset="0"/>
                <a:cs typeface="Kokila" panose="020B0502040204020203" pitchFamily="34" charset="0"/>
              </a:rPr>
              <a:t>Architecture globale de l’application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D9648D-2FFE-4351-96FA-24D39098EC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434" y="798391"/>
            <a:ext cx="6521132" cy="541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830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BF87EEE-183D-446B-A829-C97614040498}"/>
              </a:ext>
            </a:extLst>
          </p:cNvPr>
          <p:cNvSpPr txBox="1"/>
          <p:nvPr/>
        </p:nvSpPr>
        <p:spPr>
          <a:xfrm>
            <a:off x="0" y="2651760"/>
            <a:ext cx="133654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TN" sz="20000" dirty="0">
              <a:solidFill>
                <a:schemeClr val="accent2">
                  <a:lumMod val="75000"/>
                </a:schemeClr>
              </a:solidFill>
              <a:latin typeface="Century" panose="02040604050505020304" pitchFamily="18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8324C40-086E-494A-9129-7CA509555D05}"/>
              </a:ext>
            </a:extLst>
          </p:cNvPr>
          <p:cNvSpPr/>
          <p:nvPr/>
        </p:nvSpPr>
        <p:spPr>
          <a:xfrm>
            <a:off x="-4516305" y="2242081"/>
            <a:ext cx="1583954" cy="1718169"/>
          </a:xfrm>
          <a:custGeom>
            <a:avLst/>
            <a:gdLst>
              <a:gd name="connsiteX0" fmla="*/ 0 w 3164189"/>
              <a:gd name="connsiteY0" fmla="*/ 0 h 6858000"/>
              <a:gd name="connsiteX1" fmla="*/ 1478040 w 3164189"/>
              <a:gd name="connsiteY1" fmla="*/ 0 h 6858000"/>
              <a:gd name="connsiteX2" fmla="*/ 1670056 w 3164189"/>
              <a:gd name="connsiteY2" fmla="*/ 146903 h 6858000"/>
              <a:gd name="connsiteX3" fmla="*/ 2788920 w 3164189"/>
              <a:gd name="connsiteY3" fmla="*/ 1264920 h 6858000"/>
              <a:gd name="connsiteX4" fmla="*/ 1478280 w 3164189"/>
              <a:gd name="connsiteY4" fmla="*/ 2606040 h 6858000"/>
              <a:gd name="connsiteX5" fmla="*/ 3150280 w 3164189"/>
              <a:gd name="connsiteY5" fmla="*/ 6729896 h 6858000"/>
              <a:gd name="connsiteX6" fmla="*/ 3164189 w 3164189"/>
              <a:gd name="connsiteY6" fmla="*/ 6858000 h 6858000"/>
              <a:gd name="connsiteX7" fmla="*/ 0 w 3164189"/>
              <a:gd name="connsiteY7" fmla="*/ 6858000 h 6858000"/>
              <a:gd name="connsiteX8" fmla="*/ 0 w 316418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189" h="6858000">
                <a:moveTo>
                  <a:pt x="0" y="0"/>
                </a:moveTo>
                <a:lnTo>
                  <a:pt x="1478040" y="0"/>
                </a:lnTo>
                <a:lnTo>
                  <a:pt x="1670056" y="146903"/>
                </a:lnTo>
                <a:cubicBezTo>
                  <a:pt x="2207459" y="568375"/>
                  <a:pt x="2648903" y="989330"/>
                  <a:pt x="2788920" y="1264920"/>
                </a:cubicBezTo>
                <a:cubicBezTo>
                  <a:pt x="3108960" y="1894840"/>
                  <a:pt x="1437640" y="1587500"/>
                  <a:pt x="1478280" y="2606040"/>
                </a:cubicBezTo>
                <a:cubicBezTo>
                  <a:pt x="1511300" y="3433604"/>
                  <a:pt x="2974628" y="5543917"/>
                  <a:pt x="3150280" y="6729896"/>
                </a:cubicBezTo>
                <a:lnTo>
                  <a:pt x="31641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4FC3F7"/>
          </a:solidFill>
          <a:effectLst>
            <a:outerShdw blurRad="50800" dist="38100" dir="2700000" sx="111000" sy="11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7BAAE0C-9533-4E35-8D1E-C673A46E6BF1}"/>
              </a:ext>
            </a:extLst>
          </p:cNvPr>
          <p:cNvSpPr/>
          <p:nvPr/>
        </p:nvSpPr>
        <p:spPr>
          <a:xfrm>
            <a:off x="13768688" y="-537029"/>
            <a:ext cx="1543884" cy="731198"/>
          </a:xfrm>
          <a:custGeom>
            <a:avLst/>
            <a:gdLst>
              <a:gd name="connsiteX0" fmla="*/ 490 w 10714450"/>
              <a:gd name="connsiteY0" fmla="*/ 0 h 6858000"/>
              <a:gd name="connsiteX1" fmla="*/ 10714450 w 10714450"/>
              <a:gd name="connsiteY1" fmla="*/ 0 h 6858000"/>
              <a:gd name="connsiteX2" fmla="*/ 10714450 w 10714450"/>
              <a:gd name="connsiteY2" fmla="*/ 6858000 h 6858000"/>
              <a:gd name="connsiteX3" fmla="*/ 1686639 w 10714450"/>
              <a:gd name="connsiteY3" fmla="*/ 6858000 h 6858000"/>
              <a:gd name="connsiteX4" fmla="*/ 1672730 w 10714450"/>
              <a:gd name="connsiteY4" fmla="*/ 6729896 h 6858000"/>
              <a:gd name="connsiteX5" fmla="*/ 730 w 10714450"/>
              <a:gd name="connsiteY5" fmla="*/ 2606040 h 6858000"/>
              <a:gd name="connsiteX6" fmla="*/ 1311370 w 10714450"/>
              <a:gd name="connsiteY6" fmla="*/ 1264920 h 6858000"/>
              <a:gd name="connsiteX7" fmla="*/ 192506 w 10714450"/>
              <a:gd name="connsiteY7" fmla="*/ 146903 h 6858000"/>
              <a:gd name="connsiteX8" fmla="*/ 490 w 1071445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4450" h="6858000">
                <a:moveTo>
                  <a:pt x="490" y="0"/>
                </a:moveTo>
                <a:lnTo>
                  <a:pt x="10714450" y="0"/>
                </a:lnTo>
                <a:lnTo>
                  <a:pt x="10714450" y="6858000"/>
                </a:lnTo>
                <a:lnTo>
                  <a:pt x="1686639" y="6858000"/>
                </a:lnTo>
                <a:lnTo>
                  <a:pt x="1672730" y="6729896"/>
                </a:lnTo>
                <a:cubicBezTo>
                  <a:pt x="1497078" y="5543917"/>
                  <a:pt x="33750" y="3433604"/>
                  <a:pt x="730" y="2606040"/>
                </a:cubicBezTo>
                <a:cubicBezTo>
                  <a:pt x="-39910" y="1587500"/>
                  <a:pt x="1631410" y="1894840"/>
                  <a:pt x="1311370" y="1264920"/>
                </a:cubicBezTo>
                <a:cubicBezTo>
                  <a:pt x="1171353" y="989330"/>
                  <a:pt x="729909" y="568375"/>
                  <a:pt x="192506" y="146903"/>
                </a:cubicBezTo>
                <a:lnTo>
                  <a:pt x="490" y="0"/>
                </a:lnTo>
                <a:close/>
              </a:path>
            </a:pathLst>
          </a:custGeom>
          <a:solidFill>
            <a:srgbClr val="4FC3F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3EC8DE1-7D9F-44B4-ADBA-84C6F214B765}"/>
              </a:ext>
            </a:extLst>
          </p:cNvPr>
          <p:cNvSpPr/>
          <p:nvPr/>
        </p:nvSpPr>
        <p:spPr>
          <a:xfrm>
            <a:off x="-4516305" y="2409372"/>
            <a:ext cx="1156571" cy="1462162"/>
          </a:xfrm>
          <a:custGeom>
            <a:avLst/>
            <a:gdLst>
              <a:gd name="connsiteX0" fmla="*/ 0 w 3164189"/>
              <a:gd name="connsiteY0" fmla="*/ 0 h 6858000"/>
              <a:gd name="connsiteX1" fmla="*/ 1478040 w 3164189"/>
              <a:gd name="connsiteY1" fmla="*/ 0 h 6858000"/>
              <a:gd name="connsiteX2" fmla="*/ 1670056 w 3164189"/>
              <a:gd name="connsiteY2" fmla="*/ 146903 h 6858000"/>
              <a:gd name="connsiteX3" fmla="*/ 2788920 w 3164189"/>
              <a:gd name="connsiteY3" fmla="*/ 1264920 h 6858000"/>
              <a:gd name="connsiteX4" fmla="*/ 1478280 w 3164189"/>
              <a:gd name="connsiteY4" fmla="*/ 2606040 h 6858000"/>
              <a:gd name="connsiteX5" fmla="*/ 3150280 w 3164189"/>
              <a:gd name="connsiteY5" fmla="*/ 6729896 h 6858000"/>
              <a:gd name="connsiteX6" fmla="*/ 3164189 w 3164189"/>
              <a:gd name="connsiteY6" fmla="*/ 6858000 h 6858000"/>
              <a:gd name="connsiteX7" fmla="*/ 0 w 3164189"/>
              <a:gd name="connsiteY7" fmla="*/ 6858000 h 6858000"/>
              <a:gd name="connsiteX8" fmla="*/ 0 w 316418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189" h="6858000">
                <a:moveTo>
                  <a:pt x="0" y="0"/>
                </a:moveTo>
                <a:lnTo>
                  <a:pt x="1478040" y="0"/>
                </a:lnTo>
                <a:lnTo>
                  <a:pt x="1670056" y="146903"/>
                </a:lnTo>
                <a:cubicBezTo>
                  <a:pt x="2207459" y="568375"/>
                  <a:pt x="2648903" y="989330"/>
                  <a:pt x="2788920" y="1264920"/>
                </a:cubicBezTo>
                <a:cubicBezTo>
                  <a:pt x="3108960" y="1894840"/>
                  <a:pt x="1437640" y="1587500"/>
                  <a:pt x="1478280" y="2606040"/>
                </a:cubicBezTo>
                <a:cubicBezTo>
                  <a:pt x="1511300" y="3433604"/>
                  <a:pt x="2974628" y="5543917"/>
                  <a:pt x="3150280" y="6729896"/>
                </a:cubicBezTo>
                <a:lnTo>
                  <a:pt x="31641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2700000" sx="105000" sy="10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pic>
        <p:nvPicPr>
          <p:cNvPr id="23" name="Graphique 22" descr="Hiérarchie contour">
            <a:extLst>
              <a:ext uri="{FF2B5EF4-FFF2-40B4-BE49-F238E27FC236}">
                <a16:creationId xmlns:a16="http://schemas.microsoft.com/office/drawing/2014/main" id="{7578ECC3-5E68-19BD-48F3-A1F0B0F15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91234" y="4165096"/>
            <a:ext cx="557675" cy="557675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F5B2A2-D22F-4A4D-839C-AF05B1EE20D1}"/>
              </a:ext>
            </a:extLst>
          </p:cNvPr>
          <p:cNvSpPr/>
          <p:nvPr/>
        </p:nvSpPr>
        <p:spPr>
          <a:xfrm>
            <a:off x="-2349007" y="0"/>
            <a:ext cx="14781894" cy="7010400"/>
          </a:xfrm>
          <a:custGeom>
            <a:avLst/>
            <a:gdLst>
              <a:gd name="connsiteX0" fmla="*/ 490 w 10714450"/>
              <a:gd name="connsiteY0" fmla="*/ 0 h 6858000"/>
              <a:gd name="connsiteX1" fmla="*/ 10714450 w 10714450"/>
              <a:gd name="connsiteY1" fmla="*/ 0 h 6858000"/>
              <a:gd name="connsiteX2" fmla="*/ 10714450 w 10714450"/>
              <a:gd name="connsiteY2" fmla="*/ 6858000 h 6858000"/>
              <a:gd name="connsiteX3" fmla="*/ 1686639 w 10714450"/>
              <a:gd name="connsiteY3" fmla="*/ 6858000 h 6858000"/>
              <a:gd name="connsiteX4" fmla="*/ 1672730 w 10714450"/>
              <a:gd name="connsiteY4" fmla="*/ 6729896 h 6858000"/>
              <a:gd name="connsiteX5" fmla="*/ 730 w 10714450"/>
              <a:gd name="connsiteY5" fmla="*/ 2606040 h 6858000"/>
              <a:gd name="connsiteX6" fmla="*/ 1311370 w 10714450"/>
              <a:gd name="connsiteY6" fmla="*/ 1264920 h 6858000"/>
              <a:gd name="connsiteX7" fmla="*/ 192506 w 10714450"/>
              <a:gd name="connsiteY7" fmla="*/ 146903 h 6858000"/>
              <a:gd name="connsiteX8" fmla="*/ 490 w 1071445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4450" h="6858000">
                <a:moveTo>
                  <a:pt x="490" y="0"/>
                </a:moveTo>
                <a:lnTo>
                  <a:pt x="10714450" y="0"/>
                </a:lnTo>
                <a:lnTo>
                  <a:pt x="10714450" y="6858000"/>
                </a:lnTo>
                <a:lnTo>
                  <a:pt x="1686639" y="6858000"/>
                </a:lnTo>
                <a:lnTo>
                  <a:pt x="1672730" y="6729896"/>
                </a:lnTo>
                <a:cubicBezTo>
                  <a:pt x="1497078" y="5543917"/>
                  <a:pt x="33750" y="3433604"/>
                  <a:pt x="730" y="2606040"/>
                </a:cubicBezTo>
                <a:cubicBezTo>
                  <a:pt x="-39910" y="1587500"/>
                  <a:pt x="1631410" y="1894840"/>
                  <a:pt x="1311370" y="1264920"/>
                </a:cubicBezTo>
                <a:cubicBezTo>
                  <a:pt x="1171353" y="989330"/>
                  <a:pt x="729909" y="568375"/>
                  <a:pt x="192506" y="146903"/>
                </a:cubicBezTo>
                <a:lnTo>
                  <a:pt x="490" y="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8100000" sx="102000" sy="10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3" name="Freeform 55">
            <a:extLst>
              <a:ext uri="{FF2B5EF4-FFF2-40B4-BE49-F238E27FC236}">
                <a16:creationId xmlns:a16="http://schemas.microsoft.com/office/drawing/2014/main" id="{9589F887-96A4-9D7F-A44D-4A8FE5432431}"/>
              </a:ext>
            </a:extLst>
          </p:cNvPr>
          <p:cNvSpPr/>
          <p:nvPr/>
        </p:nvSpPr>
        <p:spPr>
          <a:xfrm>
            <a:off x="4965669" y="1611719"/>
            <a:ext cx="152543" cy="387353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0" name="TextBox 30">
            <a:extLst>
              <a:ext uri="{FF2B5EF4-FFF2-40B4-BE49-F238E27FC236}">
                <a16:creationId xmlns:a16="http://schemas.microsoft.com/office/drawing/2014/main" id="{3D90D152-AEA2-4FB0-C082-AAF566313727}"/>
              </a:ext>
            </a:extLst>
          </p:cNvPr>
          <p:cNvSpPr txBox="1"/>
          <p:nvPr/>
        </p:nvSpPr>
        <p:spPr>
          <a:xfrm>
            <a:off x="1528578" y="194169"/>
            <a:ext cx="2667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00B0F0"/>
                </a:solidFill>
                <a:latin typeface="Kokila" panose="020B0502040204020203" pitchFamily="34" charset="0"/>
                <a:cs typeface="Kokila" panose="020B0502040204020203" pitchFamily="34" charset="0"/>
              </a:rPr>
              <a:t>Architecture logique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0A8A7-6BB7-4D1A-BE0A-C5D6C2FECE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240" y="1129347"/>
            <a:ext cx="5307647" cy="509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64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BF87EEE-183D-446B-A829-C97614040498}"/>
              </a:ext>
            </a:extLst>
          </p:cNvPr>
          <p:cNvSpPr txBox="1"/>
          <p:nvPr/>
        </p:nvSpPr>
        <p:spPr>
          <a:xfrm>
            <a:off x="0" y="2651760"/>
            <a:ext cx="133654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TN" sz="20000" dirty="0">
              <a:solidFill>
                <a:schemeClr val="accent2">
                  <a:lumMod val="75000"/>
                </a:schemeClr>
              </a:solidFill>
              <a:latin typeface="Century" panose="02040604050505020304" pitchFamily="18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8324C40-086E-494A-9129-7CA509555D05}"/>
              </a:ext>
            </a:extLst>
          </p:cNvPr>
          <p:cNvSpPr/>
          <p:nvPr/>
        </p:nvSpPr>
        <p:spPr>
          <a:xfrm>
            <a:off x="-4516305" y="2242081"/>
            <a:ext cx="1583954" cy="1718169"/>
          </a:xfrm>
          <a:custGeom>
            <a:avLst/>
            <a:gdLst>
              <a:gd name="connsiteX0" fmla="*/ 0 w 3164189"/>
              <a:gd name="connsiteY0" fmla="*/ 0 h 6858000"/>
              <a:gd name="connsiteX1" fmla="*/ 1478040 w 3164189"/>
              <a:gd name="connsiteY1" fmla="*/ 0 h 6858000"/>
              <a:gd name="connsiteX2" fmla="*/ 1670056 w 3164189"/>
              <a:gd name="connsiteY2" fmla="*/ 146903 h 6858000"/>
              <a:gd name="connsiteX3" fmla="*/ 2788920 w 3164189"/>
              <a:gd name="connsiteY3" fmla="*/ 1264920 h 6858000"/>
              <a:gd name="connsiteX4" fmla="*/ 1478280 w 3164189"/>
              <a:gd name="connsiteY4" fmla="*/ 2606040 h 6858000"/>
              <a:gd name="connsiteX5" fmla="*/ 3150280 w 3164189"/>
              <a:gd name="connsiteY5" fmla="*/ 6729896 h 6858000"/>
              <a:gd name="connsiteX6" fmla="*/ 3164189 w 3164189"/>
              <a:gd name="connsiteY6" fmla="*/ 6858000 h 6858000"/>
              <a:gd name="connsiteX7" fmla="*/ 0 w 3164189"/>
              <a:gd name="connsiteY7" fmla="*/ 6858000 h 6858000"/>
              <a:gd name="connsiteX8" fmla="*/ 0 w 316418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189" h="6858000">
                <a:moveTo>
                  <a:pt x="0" y="0"/>
                </a:moveTo>
                <a:lnTo>
                  <a:pt x="1478040" y="0"/>
                </a:lnTo>
                <a:lnTo>
                  <a:pt x="1670056" y="146903"/>
                </a:lnTo>
                <a:cubicBezTo>
                  <a:pt x="2207459" y="568375"/>
                  <a:pt x="2648903" y="989330"/>
                  <a:pt x="2788920" y="1264920"/>
                </a:cubicBezTo>
                <a:cubicBezTo>
                  <a:pt x="3108960" y="1894840"/>
                  <a:pt x="1437640" y="1587500"/>
                  <a:pt x="1478280" y="2606040"/>
                </a:cubicBezTo>
                <a:cubicBezTo>
                  <a:pt x="1511300" y="3433604"/>
                  <a:pt x="2974628" y="5543917"/>
                  <a:pt x="3150280" y="6729896"/>
                </a:cubicBezTo>
                <a:lnTo>
                  <a:pt x="31641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4FC3F7"/>
          </a:solidFill>
          <a:effectLst>
            <a:outerShdw blurRad="50800" dist="38100" dir="2700000" sx="111000" sy="11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7BAAE0C-9533-4E35-8D1E-C673A46E6BF1}"/>
              </a:ext>
            </a:extLst>
          </p:cNvPr>
          <p:cNvSpPr/>
          <p:nvPr/>
        </p:nvSpPr>
        <p:spPr>
          <a:xfrm>
            <a:off x="13768688" y="-537029"/>
            <a:ext cx="1543884" cy="731198"/>
          </a:xfrm>
          <a:custGeom>
            <a:avLst/>
            <a:gdLst>
              <a:gd name="connsiteX0" fmla="*/ 490 w 10714450"/>
              <a:gd name="connsiteY0" fmla="*/ 0 h 6858000"/>
              <a:gd name="connsiteX1" fmla="*/ 10714450 w 10714450"/>
              <a:gd name="connsiteY1" fmla="*/ 0 h 6858000"/>
              <a:gd name="connsiteX2" fmla="*/ 10714450 w 10714450"/>
              <a:gd name="connsiteY2" fmla="*/ 6858000 h 6858000"/>
              <a:gd name="connsiteX3" fmla="*/ 1686639 w 10714450"/>
              <a:gd name="connsiteY3" fmla="*/ 6858000 h 6858000"/>
              <a:gd name="connsiteX4" fmla="*/ 1672730 w 10714450"/>
              <a:gd name="connsiteY4" fmla="*/ 6729896 h 6858000"/>
              <a:gd name="connsiteX5" fmla="*/ 730 w 10714450"/>
              <a:gd name="connsiteY5" fmla="*/ 2606040 h 6858000"/>
              <a:gd name="connsiteX6" fmla="*/ 1311370 w 10714450"/>
              <a:gd name="connsiteY6" fmla="*/ 1264920 h 6858000"/>
              <a:gd name="connsiteX7" fmla="*/ 192506 w 10714450"/>
              <a:gd name="connsiteY7" fmla="*/ 146903 h 6858000"/>
              <a:gd name="connsiteX8" fmla="*/ 490 w 1071445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4450" h="6858000">
                <a:moveTo>
                  <a:pt x="490" y="0"/>
                </a:moveTo>
                <a:lnTo>
                  <a:pt x="10714450" y="0"/>
                </a:lnTo>
                <a:lnTo>
                  <a:pt x="10714450" y="6858000"/>
                </a:lnTo>
                <a:lnTo>
                  <a:pt x="1686639" y="6858000"/>
                </a:lnTo>
                <a:lnTo>
                  <a:pt x="1672730" y="6729896"/>
                </a:lnTo>
                <a:cubicBezTo>
                  <a:pt x="1497078" y="5543917"/>
                  <a:pt x="33750" y="3433604"/>
                  <a:pt x="730" y="2606040"/>
                </a:cubicBezTo>
                <a:cubicBezTo>
                  <a:pt x="-39910" y="1587500"/>
                  <a:pt x="1631410" y="1894840"/>
                  <a:pt x="1311370" y="1264920"/>
                </a:cubicBezTo>
                <a:cubicBezTo>
                  <a:pt x="1171353" y="989330"/>
                  <a:pt x="729909" y="568375"/>
                  <a:pt x="192506" y="146903"/>
                </a:cubicBezTo>
                <a:lnTo>
                  <a:pt x="490" y="0"/>
                </a:lnTo>
                <a:close/>
              </a:path>
            </a:pathLst>
          </a:custGeom>
          <a:solidFill>
            <a:srgbClr val="4FC3F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3EC8DE1-7D9F-44B4-ADBA-84C6F214B765}"/>
              </a:ext>
            </a:extLst>
          </p:cNvPr>
          <p:cNvSpPr/>
          <p:nvPr/>
        </p:nvSpPr>
        <p:spPr>
          <a:xfrm>
            <a:off x="-4516305" y="2409372"/>
            <a:ext cx="1156571" cy="1462162"/>
          </a:xfrm>
          <a:custGeom>
            <a:avLst/>
            <a:gdLst>
              <a:gd name="connsiteX0" fmla="*/ 0 w 3164189"/>
              <a:gd name="connsiteY0" fmla="*/ 0 h 6858000"/>
              <a:gd name="connsiteX1" fmla="*/ 1478040 w 3164189"/>
              <a:gd name="connsiteY1" fmla="*/ 0 h 6858000"/>
              <a:gd name="connsiteX2" fmla="*/ 1670056 w 3164189"/>
              <a:gd name="connsiteY2" fmla="*/ 146903 h 6858000"/>
              <a:gd name="connsiteX3" fmla="*/ 2788920 w 3164189"/>
              <a:gd name="connsiteY3" fmla="*/ 1264920 h 6858000"/>
              <a:gd name="connsiteX4" fmla="*/ 1478280 w 3164189"/>
              <a:gd name="connsiteY4" fmla="*/ 2606040 h 6858000"/>
              <a:gd name="connsiteX5" fmla="*/ 3150280 w 3164189"/>
              <a:gd name="connsiteY5" fmla="*/ 6729896 h 6858000"/>
              <a:gd name="connsiteX6" fmla="*/ 3164189 w 3164189"/>
              <a:gd name="connsiteY6" fmla="*/ 6858000 h 6858000"/>
              <a:gd name="connsiteX7" fmla="*/ 0 w 3164189"/>
              <a:gd name="connsiteY7" fmla="*/ 6858000 h 6858000"/>
              <a:gd name="connsiteX8" fmla="*/ 0 w 316418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189" h="6858000">
                <a:moveTo>
                  <a:pt x="0" y="0"/>
                </a:moveTo>
                <a:lnTo>
                  <a:pt x="1478040" y="0"/>
                </a:lnTo>
                <a:lnTo>
                  <a:pt x="1670056" y="146903"/>
                </a:lnTo>
                <a:cubicBezTo>
                  <a:pt x="2207459" y="568375"/>
                  <a:pt x="2648903" y="989330"/>
                  <a:pt x="2788920" y="1264920"/>
                </a:cubicBezTo>
                <a:cubicBezTo>
                  <a:pt x="3108960" y="1894840"/>
                  <a:pt x="1437640" y="1587500"/>
                  <a:pt x="1478280" y="2606040"/>
                </a:cubicBezTo>
                <a:cubicBezTo>
                  <a:pt x="1511300" y="3433604"/>
                  <a:pt x="2974628" y="5543917"/>
                  <a:pt x="3150280" y="6729896"/>
                </a:cubicBezTo>
                <a:lnTo>
                  <a:pt x="31641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2700000" sx="105000" sy="10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pic>
        <p:nvPicPr>
          <p:cNvPr id="23" name="Graphique 22" descr="Hiérarchie contour">
            <a:extLst>
              <a:ext uri="{FF2B5EF4-FFF2-40B4-BE49-F238E27FC236}">
                <a16:creationId xmlns:a16="http://schemas.microsoft.com/office/drawing/2014/main" id="{7578ECC3-5E68-19BD-48F3-A1F0B0F15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91234" y="4165096"/>
            <a:ext cx="557675" cy="557675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F5B2A2-D22F-4A4D-839C-AF05B1EE20D1}"/>
              </a:ext>
            </a:extLst>
          </p:cNvPr>
          <p:cNvSpPr/>
          <p:nvPr/>
        </p:nvSpPr>
        <p:spPr>
          <a:xfrm>
            <a:off x="-2349007" y="0"/>
            <a:ext cx="14781894" cy="7010400"/>
          </a:xfrm>
          <a:custGeom>
            <a:avLst/>
            <a:gdLst>
              <a:gd name="connsiteX0" fmla="*/ 490 w 10714450"/>
              <a:gd name="connsiteY0" fmla="*/ 0 h 6858000"/>
              <a:gd name="connsiteX1" fmla="*/ 10714450 w 10714450"/>
              <a:gd name="connsiteY1" fmla="*/ 0 h 6858000"/>
              <a:gd name="connsiteX2" fmla="*/ 10714450 w 10714450"/>
              <a:gd name="connsiteY2" fmla="*/ 6858000 h 6858000"/>
              <a:gd name="connsiteX3" fmla="*/ 1686639 w 10714450"/>
              <a:gd name="connsiteY3" fmla="*/ 6858000 h 6858000"/>
              <a:gd name="connsiteX4" fmla="*/ 1672730 w 10714450"/>
              <a:gd name="connsiteY4" fmla="*/ 6729896 h 6858000"/>
              <a:gd name="connsiteX5" fmla="*/ 730 w 10714450"/>
              <a:gd name="connsiteY5" fmla="*/ 2606040 h 6858000"/>
              <a:gd name="connsiteX6" fmla="*/ 1311370 w 10714450"/>
              <a:gd name="connsiteY6" fmla="*/ 1264920 h 6858000"/>
              <a:gd name="connsiteX7" fmla="*/ 192506 w 10714450"/>
              <a:gd name="connsiteY7" fmla="*/ 146903 h 6858000"/>
              <a:gd name="connsiteX8" fmla="*/ 490 w 1071445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4450" h="6858000">
                <a:moveTo>
                  <a:pt x="490" y="0"/>
                </a:moveTo>
                <a:lnTo>
                  <a:pt x="10714450" y="0"/>
                </a:lnTo>
                <a:lnTo>
                  <a:pt x="10714450" y="6858000"/>
                </a:lnTo>
                <a:lnTo>
                  <a:pt x="1686639" y="6858000"/>
                </a:lnTo>
                <a:lnTo>
                  <a:pt x="1672730" y="6729896"/>
                </a:lnTo>
                <a:cubicBezTo>
                  <a:pt x="1497078" y="5543917"/>
                  <a:pt x="33750" y="3433604"/>
                  <a:pt x="730" y="2606040"/>
                </a:cubicBezTo>
                <a:cubicBezTo>
                  <a:pt x="-39910" y="1587500"/>
                  <a:pt x="1631410" y="1894840"/>
                  <a:pt x="1311370" y="1264920"/>
                </a:cubicBezTo>
                <a:cubicBezTo>
                  <a:pt x="1171353" y="989330"/>
                  <a:pt x="729909" y="568375"/>
                  <a:pt x="192506" y="146903"/>
                </a:cubicBezTo>
                <a:lnTo>
                  <a:pt x="490" y="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8100000" sx="102000" sy="10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3" name="Freeform 55">
            <a:extLst>
              <a:ext uri="{FF2B5EF4-FFF2-40B4-BE49-F238E27FC236}">
                <a16:creationId xmlns:a16="http://schemas.microsoft.com/office/drawing/2014/main" id="{9589F887-96A4-9D7F-A44D-4A8FE5432431}"/>
              </a:ext>
            </a:extLst>
          </p:cNvPr>
          <p:cNvSpPr/>
          <p:nvPr/>
        </p:nvSpPr>
        <p:spPr>
          <a:xfrm>
            <a:off x="4965669" y="1611719"/>
            <a:ext cx="152543" cy="387353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0" name="TextBox 30">
            <a:extLst>
              <a:ext uri="{FF2B5EF4-FFF2-40B4-BE49-F238E27FC236}">
                <a16:creationId xmlns:a16="http://schemas.microsoft.com/office/drawing/2014/main" id="{3D90D152-AEA2-4FB0-C082-AAF566313727}"/>
              </a:ext>
            </a:extLst>
          </p:cNvPr>
          <p:cNvSpPr txBox="1"/>
          <p:nvPr/>
        </p:nvSpPr>
        <p:spPr>
          <a:xfrm>
            <a:off x="1528577" y="194169"/>
            <a:ext cx="3437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00B0F0"/>
                </a:solidFill>
                <a:latin typeface="Kokila" panose="020B0502040204020203" pitchFamily="34" charset="0"/>
                <a:cs typeface="Kokila" panose="020B0502040204020203" pitchFamily="34" charset="0"/>
              </a:rPr>
              <a:t>Environnement de travail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DF7BB5D-D237-47AD-9B51-1856386D60BE}"/>
              </a:ext>
            </a:extLst>
          </p:cNvPr>
          <p:cNvSpPr/>
          <p:nvPr/>
        </p:nvSpPr>
        <p:spPr>
          <a:xfrm>
            <a:off x="1528577" y="1422963"/>
            <a:ext cx="2540000" cy="716925"/>
          </a:xfrm>
          <a:prstGeom prst="roundRect">
            <a:avLst>
              <a:gd name="adj" fmla="val 50000"/>
            </a:avLst>
          </a:prstGeom>
          <a:solidFill>
            <a:srgbClr val="4FC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Protocols</a:t>
            </a:r>
            <a:r>
              <a:rPr lang="fr-FR" dirty="0"/>
              <a:t> et </a:t>
            </a:r>
            <a:r>
              <a:rPr lang="fr-FR" dirty="0" err="1"/>
              <a:t>Frameworks</a:t>
            </a:r>
            <a:endParaRPr lang="fr-T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8CD438-753A-4E25-BBFC-B513FD231B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959" y="2319548"/>
            <a:ext cx="599441" cy="6979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808B54-A914-4B42-9343-C824FF6DAC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379" y="4471950"/>
            <a:ext cx="959882" cy="9598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CABE09-B1BF-4B41-9C31-F58AE7B641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447" y="3018533"/>
            <a:ext cx="787350" cy="1064758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50C58F7-7875-4F0B-BF67-8CD5A721AB95}"/>
              </a:ext>
            </a:extLst>
          </p:cNvPr>
          <p:cNvSpPr/>
          <p:nvPr/>
        </p:nvSpPr>
        <p:spPr>
          <a:xfrm>
            <a:off x="7777638" y="1445813"/>
            <a:ext cx="2540000" cy="716925"/>
          </a:xfrm>
          <a:prstGeom prst="roundRect">
            <a:avLst>
              <a:gd name="adj" fmla="val 50000"/>
            </a:avLst>
          </a:prstGeom>
          <a:solidFill>
            <a:srgbClr val="4FC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 Logiciels</a:t>
            </a:r>
            <a:endParaRPr lang="fr-TN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D5615B6-ADD6-495A-BEF8-50F9F17540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649" y="2382779"/>
            <a:ext cx="1515978" cy="6063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E40B2B8-62FC-4F26-91ED-4FF97C2824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177" y="3091842"/>
            <a:ext cx="1176714" cy="73544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BA4BA72-90F0-4557-A82B-6C9C763C8F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417" y="4715521"/>
            <a:ext cx="1248349" cy="44558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BD60017-0B0D-4874-9F8F-823D1A4078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908" y="3168174"/>
            <a:ext cx="579725" cy="57972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C82A4C9-5FEE-448C-976F-770222C5B9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417" y="4023693"/>
            <a:ext cx="625540" cy="62554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7AEC018-25F2-4D6C-A551-AC444D8AAB5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629" y="4023693"/>
            <a:ext cx="625540" cy="625540"/>
          </a:xfrm>
          <a:prstGeom prst="rect">
            <a:avLst/>
          </a:prstGeom>
        </p:spPr>
      </p:pic>
      <p:pic>
        <p:nvPicPr>
          <p:cNvPr id="33" name="Image 14" descr="Une image contenant Police, Graphique, texte, logo">
            <a:extLst>
              <a:ext uri="{FF2B5EF4-FFF2-40B4-BE49-F238E27FC236}">
                <a16:creationId xmlns:a16="http://schemas.microsoft.com/office/drawing/2014/main" id="{E236C37F-0C6B-4FF2-89CF-D0E72E1EF2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674" y="5537466"/>
            <a:ext cx="1281928" cy="3696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C9EA01C-489B-4364-AE85-18DACF08AF7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303" y="3657248"/>
            <a:ext cx="1075055" cy="50784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C73303C-0192-4140-B4D8-1B4769A1F84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818" y="5458313"/>
            <a:ext cx="1973538" cy="85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37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BF87EEE-183D-446B-A829-C97614040498}"/>
              </a:ext>
            </a:extLst>
          </p:cNvPr>
          <p:cNvSpPr txBox="1"/>
          <p:nvPr/>
        </p:nvSpPr>
        <p:spPr>
          <a:xfrm>
            <a:off x="0" y="2651760"/>
            <a:ext cx="13365480" cy="31700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fr-TN" sz="20000" dirty="0">
              <a:solidFill>
                <a:schemeClr val="accent2">
                  <a:lumMod val="75000"/>
                </a:schemeClr>
              </a:solidFill>
              <a:latin typeface="Century" panose="02040604050505020304" pitchFamily="18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8324C40-086E-494A-9129-7CA509555D05}"/>
              </a:ext>
            </a:extLst>
          </p:cNvPr>
          <p:cNvSpPr/>
          <p:nvPr/>
        </p:nvSpPr>
        <p:spPr>
          <a:xfrm>
            <a:off x="-32576" y="18849"/>
            <a:ext cx="3164189" cy="6822863"/>
          </a:xfrm>
          <a:custGeom>
            <a:avLst/>
            <a:gdLst>
              <a:gd name="connsiteX0" fmla="*/ 0 w 3164189"/>
              <a:gd name="connsiteY0" fmla="*/ 0 h 6858000"/>
              <a:gd name="connsiteX1" fmla="*/ 1478040 w 3164189"/>
              <a:gd name="connsiteY1" fmla="*/ 0 h 6858000"/>
              <a:gd name="connsiteX2" fmla="*/ 1670056 w 3164189"/>
              <a:gd name="connsiteY2" fmla="*/ 146903 h 6858000"/>
              <a:gd name="connsiteX3" fmla="*/ 2788920 w 3164189"/>
              <a:gd name="connsiteY3" fmla="*/ 1264920 h 6858000"/>
              <a:gd name="connsiteX4" fmla="*/ 1478280 w 3164189"/>
              <a:gd name="connsiteY4" fmla="*/ 2606040 h 6858000"/>
              <a:gd name="connsiteX5" fmla="*/ 3150280 w 3164189"/>
              <a:gd name="connsiteY5" fmla="*/ 6729896 h 6858000"/>
              <a:gd name="connsiteX6" fmla="*/ 3164189 w 3164189"/>
              <a:gd name="connsiteY6" fmla="*/ 6858000 h 6858000"/>
              <a:gd name="connsiteX7" fmla="*/ 0 w 3164189"/>
              <a:gd name="connsiteY7" fmla="*/ 6858000 h 6858000"/>
              <a:gd name="connsiteX8" fmla="*/ 0 w 316418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189" h="6858000">
                <a:moveTo>
                  <a:pt x="0" y="0"/>
                </a:moveTo>
                <a:lnTo>
                  <a:pt x="1478040" y="0"/>
                </a:lnTo>
                <a:lnTo>
                  <a:pt x="1670056" y="146903"/>
                </a:lnTo>
                <a:cubicBezTo>
                  <a:pt x="2207459" y="568375"/>
                  <a:pt x="2648903" y="989330"/>
                  <a:pt x="2788920" y="1264920"/>
                </a:cubicBezTo>
                <a:cubicBezTo>
                  <a:pt x="3108960" y="1894840"/>
                  <a:pt x="1437640" y="1587500"/>
                  <a:pt x="1478280" y="2606040"/>
                </a:cubicBezTo>
                <a:cubicBezTo>
                  <a:pt x="1511300" y="3433604"/>
                  <a:pt x="2974628" y="5543917"/>
                  <a:pt x="3150280" y="6729896"/>
                </a:cubicBezTo>
                <a:lnTo>
                  <a:pt x="31641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4FC3F7"/>
          </a:solidFill>
          <a:ln>
            <a:noFill/>
          </a:ln>
          <a:effectLst>
            <a:outerShdw blurRad="50800" dist="38100" dir="2700000" sx="111000" sy="11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7BAAE0C-9533-4E35-8D1E-C673A46E6BF1}"/>
              </a:ext>
            </a:extLst>
          </p:cNvPr>
          <p:cNvSpPr/>
          <p:nvPr/>
        </p:nvSpPr>
        <p:spPr>
          <a:xfrm>
            <a:off x="1547659" y="-16288"/>
            <a:ext cx="10714450" cy="6858000"/>
          </a:xfrm>
          <a:custGeom>
            <a:avLst/>
            <a:gdLst>
              <a:gd name="connsiteX0" fmla="*/ 490 w 10714450"/>
              <a:gd name="connsiteY0" fmla="*/ 0 h 6858000"/>
              <a:gd name="connsiteX1" fmla="*/ 10714450 w 10714450"/>
              <a:gd name="connsiteY1" fmla="*/ 0 h 6858000"/>
              <a:gd name="connsiteX2" fmla="*/ 10714450 w 10714450"/>
              <a:gd name="connsiteY2" fmla="*/ 6858000 h 6858000"/>
              <a:gd name="connsiteX3" fmla="*/ 1686639 w 10714450"/>
              <a:gd name="connsiteY3" fmla="*/ 6858000 h 6858000"/>
              <a:gd name="connsiteX4" fmla="*/ 1672730 w 10714450"/>
              <a:gd name="connsiteY4" fmla="*/ 6729896 h 6858000"/>
              <a:gd name="connsiteX5" fmla="*/ 730 w 10714450"/>
              <a:gd name="connsiteY5" fmla="*/ 2606040 h 6858000"/>
              <a:gd name="connsiteX6" fmla="*/ 1311370 w 10714450"/>
              <a:gd name="connsiteY6" fmla="*/ 1264920 h 6858000"/>
              <a:gd name="connsiteX7" fmla="*/ 192506 w 10714450"/>
              <a:gd name="connsiteY7" fmla="*/ 146903 h 6858000"/>
              <a:gd name="connsiteX8" fmla="*/ 490 w 1071445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4450" h="6858000">
                <a:moveTo>
                  <a:pt x="490" y="0"/>
                </a:moveTo>
                <a:lnTo>
                  <a:pt x="10714450" y="0"/>
                </a:lnTo>
                <a:lnTo>
                  <a:pt x="10714450" y="6858000"/>
                </a:lnTo>
                <a:lnTo>
                  <a:pt x="1686639" y="6858000"/>
                </a:lnTo>
                <a:lnTo>
                  <a:pt x="1672730" y="6729896"/>
                </a:lnTo>
                <a:cubicBezTo>
                  <a:pt x="1497078" y="5543917"/>
                  <a:pt x="33750" y="3433604"/>
                  <a:pt x="730" y="2606040"/>
                </a:cubicBezTo>
                <a:cubicBezTo>
                  <a:pt x="-39910" y="1587500"/>
                  <a:pt x="1631410" y="1894840"/>
                  <a:pt x="1311370" y="1264920"/>
                </a:cubicBezTo>
                <a:cubicBezTo>
                  <a:pt x="1171353" y="989330"/>
                  <a:pt x="729909" y="568375"/>
                  <a:pt x="192506" y="146903"/>
                </a:cubicBezTo>
                <a:lnTo>
                  <a:pt x="490" y="0"/>
                </a:lnTo>
                <a:close/>
              </a:path>
            </a:pathLst>
          </a:custGeom>
          <a:solidFill>
            <a:srgbClr val="4FC3F7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3EC8DE1-7D9F-44B4-ADBA-84C6F214B765}"/>
              </a:ext>
            </a:extLst>
          </p:cNvPr>
          <p:cNvSpPr/>
          <p:nvPr/>
        </p:nvSpPr>
        <p:spPr>
          <a:xfrm>
            <a:off x="-70109" y="0"/>
            <a:ext cx="3961490" cy="6822863"/>
          </a:xfrm>
          <a:custGeom>
            <a:avLst/>
            <a:gdLst>
              <a:gd name="connsiteX0" fmla="*/ 0 w 3164189"/>
              <a:gd name="connsiteY0" fmla="*/ 0 h 6858000"/>
              <a:gd name="connsiteX1" fmla="*/ 1478040 w 3164189"/>
              <a:gd name="connsiteY1" fmla="*/ 0 h 6858000"/>
              <a:gd name="connsiteX2" fmla="*/ 1670056 w 3164189"/>
              <a:gd name="connsiteY2" fmla="*/ 146903 h 6858000"/>
              <a:gd name="connsiteX3" fmla="*/ 2788920 w 3164189"/>
              <a:gd name="connsiteY3" fmla="*/ 1264920 h 6858000"/>
              <a:gd name="connsiteX4" fmla="*/ 1478280 w 3164189"/>
              <a:gd name="connsiteY4" fmla="*/ 2606040 h 6858000"/>
              <a:gd name="connsiteX5" fmla="*/ 3150280 w 3164189"/>
              <a:gd name="connsiteY5" fmla="*/ 6729896 h 6858000"/>
              <a:gd name="connsiteX6" fmla="*/ 3164189 w 3164189"/>
              <a:gd name="connsiteY6" fmla="*/ 6858000 h 6858000"/>
              <a:gd name="connsiteX7" fmla="*/ 0 w 3164189"/>
              <a:gd name="connsiteY7" fmla="*/ 6858000 h 6858000"/>
              <a:gd name="connsiteX8" fmla="*/ 0 w 316418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189" h="6858000">
                <a:moveTo>
                  <a:pt x="0" y="0"/>
                </a:moveTo>
                <a:lnTo>
                  <a:pt x="1478040" y="0"/>
                </a:lnTo>
                <a:lnTo>
                  <a:pt x="1670056" y="146903"/>
                </a:lnTo>
                <a:cubicBezTo>
                  <a:pt x="2207459" y="568375"/>
                  <a:pt x="2648903" y="989330"/>
                  <a:pt x="2788920" y="1264920"/>
                </a:cubicBezTo>
                <a:cubicBezTo>
                  <a:pt x="3108960" y="1894840"/>
                  <a:pt x="1437640" y="1587500"/>
                  <a:pt x="1478280" y="2606040"/>
                </a:cubicBezTo>
                <a:cubicBezTo>
                  <a:pt x="1511300" y="3433604"/>
                  <a:pt x="2974628" y="5543917"/>
                  <a:pt x="3150280" y="6729896"/>
                </a:cubicBezTo>
                <a:lnTo>
                  <a:pt x="31641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sx="105000" sy="10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F5B2A2-D22F-4A4D-839C-AF05B1EE20D1}"/>
              </a:ext>
            </a:extLst>
          </p:cNvPr>
          <p:cNvSpPr/>
          <p:nvPr/>
        </p:nvSpPr>
        <p:spPr>
          <a:xfrm>
            <a:off x="2228850" y="1"/>
            <a:ext cx="10863492" cy="6858000"/>
          </a:xfrm>
          <a:custGeom>
            <a:avLst/>
            <a:gdLst>
              <a:gd name="connsiteX0" fmla="*/ 490 w 10714450"/>
              <a:gd name="connsiteY0" fmla="*/ 0 h 6858000"/>
              <a:gd name="connsiteX1" fmla="*/ 10714450 w 10714450"/>
              <a:gd name="connsiteY1" fmla="*/ 0 h 6858000"/>
              <a:gd name="connsiteX2" fmla="*/ 10714450 w 10714450"/>
              <a:gd name="connsiteY2" fmla="*/ 6858000 h 6858000"/>
              <a:gd name="connsiteX3" fmla="*/ 1686639 w 10714450"/>
              <a:gd name="connsiteY3" fmla="*/ 6858000 h 6858000"/>
              <a:gd name="connsiteX4" fmla="*/ 1672730 w 10714450"/>
              <a:gd name="connsiteY4" fmla="*/ 6729896 h 6858000"/>
              <a:gd name="connsiteX5" fmla="*/ 730 w 10714450"/>
              <a:gd name="connsiteY5" fmla="*/ 2606040 h 6858000"/>
              <a:gd name="connsiteX6" fmla="*/ 1311370 w 10714450"/>
              <a:gd name="connsiteY6" fmla="*/ 1264920 h 6858000"/>
              <a:gd name="connsiteX7" fmla="*/ 192506 w 10714450"/>
              <a:gd name="connsiteY7" fmla="*/ 146903 h 6858000"/>
              <a:gd name="connsiteX8" fmla="*/ 490 w 1071445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4450" h="6858000">
                <a:moveTo>
                  <a:pt x="490" y="0"/>
                </a:moveTo>
                <a:lnTo>
                  <a:pt x="10714450" y="0"/>
                </a:lnTo>
                <a:lnTo>
                  <a:pt x="10714450" y="6858000"/>
                </a:lnTo>
                <a:lnTo>
                  <a:pt x="1686639" y="6858000"/>
                </a:lnTo>
                <a:lnTo>
                  <a:pt x="1672730" y="6729896"/>
                </a:lnTo>
                <a:cubicBezTo>
                  <a:pt x="1497078" y="5543917"/>
                  <a:pt x="33750" y="3433604"/>
                  <a:pt x="730" y="2606040"/>
                </a:cubicBezTo>
                <a:cubicBezTo>
                  <a:pt x="-39910" y="1587500"/>
                  <a:pt x="1631410" y="1894840"/>
                  <a:pt x="1311370" y="1264920"/>
                </a:cubicBezTo>
                <a:cubicBezTo>
                  <a:pt x="1171353" y="989330"/>
                  <a:pt x="729909" y="568375"/>
                  <a:pt x="192506" y="146903"/>
                </a:cubicBezTo>
                <a:lnTo>
                  <a:pt x="49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sx="102000" sy="10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BA2B20-1A4E-4700-8A53-5C92D903E466}"/>
              </a:ext>
            </a:extLst>
          </p:cNvPr>
          <p:cNvSpPr/>
          <p:nvPr/>
        </p:nvSpPr>
        <p:spPr>
          <a:xfrm rot="5400000">
            <a:off x="10625031" y="-1694603"/>
            <a:ext cx="1080000" cy="1080000"/>
          </a:xfrm>
          <a:custGeom>
            <a:avLst/>
            <a:gdLst>
              <a:gd name="connsiteX0" fmla="*/ 180004 w 1080000"/>
              <a:gd name="connsiteY0" fmla="*/ 0 h 1080000"/>
              <a:gd name="connsiteX1" fmla="*/ 1080000 w 1080000"/>
              <a:gd name="connsiteY1" fmla="*/ 0 h 1080000"/>
              <a:gd name="connsiteX2" fmla="*/ 1080000 w 1080000"/>
              <a:gd name="connsiteY2" fmla="*/ 18644 h 1080000"/>
              <a:gd name="connsiteX3" fmla="*/ 18644 w 1080000"/>
              <a:gd name="connsiteY3" fmla="*/ 1080000 h 1080000"/>
              <a:gd name="connsiteX4" fmla="*/ 0 w 1080000"/>
              <a:gd name="connsiteY4" fmla="*/ 1080000 h 1080000"/>
              <a:gd name="connsiteX5" fmla="*/ 0 w 1080000"/>
              <a:gd name="connsiteY5" fmla="*/ 180004 h 1080000"/>
              <a:gd name="connsiteX6" fmla="*/ 180004 w 1080000"/>
              <a:gd name="connsiteY6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0000" h="1080000">
                <a:moveTo>
                  <a:pt x="180004" y="0"/>
                </a:moveTo>
                <a:lnTo>
                  <a:pt x="1080000" y="0"/>
                </a:lnTo>
                <a:lnTo>
                  <a:pt x="1080000" y="18644"/>
                </a:lnTo>
                <a:lnTo>
                  <a:pt x="18644" y="1080000"/>
                </a:lnTo>
                <a:lnTo>
                  <a:pt x="0" y="1080000"/>
                </a:lnTo>
                <a:lnTo>
                  <a:pt x="0" y="180004"/>
                </a:lnTo>
                <a:cubicBezTo>
                  <a:pt x="0" y="80591"/>
                  <a:pt x="80591" y="0"/>
                  <a:pt x="180004" y="0"/>
                </a:cubicBezTo>
                <a:close/>
              </a:path>
            </a:pathLst>
          </a:custGeom>
          <a:solidFill>
            <a:srgbClr val="01579B"/>
          </a:solidFill>
          <a:ln>
            <a:noFill/>
          </a:ln>
          <a:effectLst>
            <a:outerShdw blurRad="228600" dist="88900" dir="8100000" algn="tr" rotWithShape="0">
              <a:prstClr val="black">
                <a:alpha val="5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9445B50-88CB-4EAA-9561-AAA36A8C5784}"/>
              </a:ext>
            </a:extLst>
          </p:cNvPr>
          <p:cNvSpPr/>
          <p:nvPr/>
        </p:nvSpPr>
        <p:spPr>
          <a:xfrm rot="8100000">
            <a:off x="14521200" y="2991606"/>
            <a:ext cx="1080000" cy="1080000"/>
          </a:xfrm>
          <a:custGeom>
            <a:avLst/>
            <a:gdLst>
              <a:gd name="connsiteX0" fmla="*/ 180004 w 1080000"/>
              <a:gd name="connsiteY0" fmla="*/ 0 h 1080000"/>
              <a:gd name="connsiteX1" fmla="*/ 1080000 w 1080000"/>
              <a:gd name="connsiteY1" fmla="*/ 0 h 1080000"/>
              <a:gd name="connsiteX2" fmla="*/ 1080000 w 1080000"/>
              <a:gd name="connsiteY2" fmla="*/ 18644 h 1080000"/>
              <a:gd name="connsiteX3" fmla="*/ 18644 w 1080000"/>
              <a:gd name="connsiteY3" fmla="*/ 1080000 h 1080000"/>
              <a:gd name="connsiteX4" fmla="*/ 0 w 1080000"/>
              <a:gd name="connsiteY4" fmla="*/ 1080000 h 1080000"/>
              <a:gd name="connsiteX5" fmla="*/ 0 w 1080000"/>
              <a:gd name="connsiteY5" fmla="*/ 180004 h 1080000"/>
              <a:gd name="connsiteX6" fmla="*/ 180004 w 1080000"/>
              <a:gd name="connsiteY6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0000" h="1080000">
                <a:moveTo>
                  <a:pt x="180004" y="0"/>
                </a:moveTo>
                <a:lnTo>
                  <a:pt x="1080000" y="0"/>
                </a:lnTo>
                <a:lnTo>
                  <a:pt x="1080000" y="18644"/>
                </a:lnTo>
                <a:lnTo>
                  <a:pt x="18644" y="1080000"/>
                </a:lnTo>
                <a:lnTo>
                  <a:pt x="0" y="1080000"/>
                </a:lnTo>
                <a:lnTo>
                  <a:pt x="0" y="180004"/>
                </a:lnTo>
                <a:cubicBezTo>
                  <a:pt x="0" y="80591"/>
                  <a:pt x="80591" y="0"/>
                  <a:pt x="180004" y="0"/>
                </a:cubicBezTo>
                <a:close/>
              </a:path>
            </a:pathLst>
          </a:custGeom>
          <a:solidFill>
            <a:srgbClr val="0288D1"/>
          </a:solidFill>
          <a:ln>
            <a:noFill/>
          </a:ln>
          <a:effectLst>
            <a:outerShdw blurRad="127000" dist="63500" dir="10800000" algn="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891C7EB-A481-4A0A-AC90-C5AE899FEE8F}"/>
              </a:ext>
            </a:extLst>
          </p:cNvPr>
          <p:cNvSpPr/>
          <p:nvPr/>
        </p:nvSpPr>
        <p:spPr>
          <a:xfrm rot="10800000">
            <a:off x="10625031" y="8545673"/>
            <a:ext cx="1080000" cy="1080000"/>
          </a:xfrm>
          <a:custGeom>
            <a:avLst/>
            <a:gdLst>
              <a:gd name="connsiteX0" fmla="*/ 180004 w 1080000"/>
              <a:gd name="connsiteY0" fmla="*/ 0 h 1080000"/>
              <a:gd name="connsiteX1" fmla="*/ 1080000 w 1080000"/>
              <a:gd name="connsiteY1" fmla="*/ 0 h 1080000"/>
              <a:gd name="connsiteX2" fmla="*/ 1080000 w 1080000"/>
              <a:gd name="connsiteY2" fmla="*/ 18644 h 1080000"/>
              <a:gd name="connsiteX3" fmla="*/ 18644 w 1080000"/>
              <a:gd name="connsiteY3" fmla="*/ 1080000 h 1080000"/>
              <a:gd name="connsiteX4" fmla="*/ 0 w 1080000"/>
              <a:gd name="connsiteY4" fmla="*/ 1080000 h 1080000"/>
              <a:gd name="connsiteX5" fmla="*/ 0 w 1080000"/>
              <a:gd name="connsiteY5" fmla="*/ 180004 h 1080000"/>
              <a:gd name="connsiteX6" fmla="*/ 180004 w 1080000"/>
              <a:gd name="connsiteY6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0000" h="1080000">
                <a:moveTo>
                  <a:pt x="180004" y="0"/>
                </a:moveTo>
                <a:lnTo>
                  <a:pt x="1080000" y="0"/>
                </a:lnTo>
                <a:lnTo>
                  <a:pt x="1080000" y="18644"/>
                </a:lnTo>
                <a:lnTo>
                  <a:pt x="18644" y="1080000"/>
                </a:lnTo>
                <a:lnTo>
                  <a:pt x="0" y="1080000"/>
                </a:lnTo>
                <a:lnTo>
                  <a:pt x="0" y="180004"/>
                </a:lnTo>
                <a:cubicBezTo>
                  <a:pt x="0" y="80591"/>
                  <a:pt x="80591" y="0"/>
                  <a:pt x="180004" y="0"/>
                </a:cubicBezTo>
                <a:close/>
              </a:path>
            </a:pathLst>
          </a:custGeom>
          <a:solidFill>
            <a:srgbClr val="29B6F6"/>
          </a:solidFill>
          <a:ln>
            <a:noFill/>
          </a:ln>
          <a:effectLst>
            <a:outerShdw blurRad="127000" dist="63500" dir="13500000" algn="b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45E9C8B-F22E-41E0-A505-553FE07A2D3A}"/>
              </a:ext>
            </a:extLst>
          </p:cNvPr>
          <p:cNvSpPr/>
          <p:nvPr/>
        </p:nvSpPr>
        <p:spPr>
          <a:xfrm rot="13514649">
            <a:off x="5618628" y="8969760"/>
            <a:ext cx="1080000" cy="1080000"/>
          </a:xfrm>
          <a:custGeom>
            <a:avLst/>
            <a:gdLst>
              <a:gd name="connsiteX0" fmla="*/ 180004 w 1080000"/>
              <a:gd name="connsiteY0" fmla="*/ 0 h 1080000"/>
              <a:gd name="connsiteX1" fmla="*/ 1080000 w 1080000"/>
              <a:gd name="connsiteY1" fmla="*/ 0 h 1080000"/>
              <a:gd name="connsiteX2" fmla="*/ 1080000 w 1080000"/>
              <a:gd name="connsiteY2" fmla="*/ 18644 h 1080000"/>
              <a:gd name="connsiteX3" fmla="*/ 18644 w 1080000"/>
              <a:gd name="connsiteY3" fmla="*/ 1080000 h 1080000"/>
              <a:gd name="connsiteX4" fmla="*/ 0 w 1080000"/>
              <a:gd name="connsiteY4" fmla="*/ 1080000 h 1080000"/>
              <a:gd name="connsiteX5" fmla="*/ 0 w 1080000"/>
              <a:gd name="connsiteY5" fmla="*/ 180004 h 1080000"/>
              <a:gd name="connsiteX6" fmla="*/ 180004 w 1080000"/>
              <a:gd name="connsiteY6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0000" h="1080000">
                <a:moveTo>
                  <a:pt x="180004" y="0"/>
                </a:moveTo>
                <a:lnTo>
                  <a:pt x="1080000" y="0"/>
                </a:lnTo>
                <a:lnTo>
                  <a:pt x="1080000" y="18644"/>
                </a:lnTo>
                <a:lnTo>
                  <a:pt x="18644" y="1080000"/>
                </a:lnTo>
                <a:lnTo>
                  <a:pt x="0" y="1080000"/>
                </a:lnTo>
                <a:lnTo>
                  <a:pt x="0" y="180004"/>
                </a:lnTo>
                <a:cubicBezTo>
                  <a:pt x="0" y="80591"/>
                  <a:pt x="80591" y="0"/>
                  <a:pt x="180004" y="0"/>
                </a:cubicBezTo>
                <a:close/>
              </a:path>
            </a:pathLst>
          </a:custGeom>
          <a:solidFill>
            <a:srgbClr val="4FC3F7"/>
          </a:solidFill>
          <a:ln>
            <a:noFill/>
          </a:ln>
          <a:effectLst>
            <a:outerShdw blurRad="127000" dist="63500" dir="16200000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4BFECC0-A944-4FD5-AF1E-B22FE6B0F3CA}"/>
              </a:ext>
            </a:extLst>
          </p:cNvPr>
          <p:cNvSpPr/>
          <p:nvPr/>
        </p:nvSpPr>
        <p:spPr>
          <a:xfrm rot="16200000">
            <a:off x="467659" y="8575996"/>
            <a:ext cx="1080000" cy="1080000"/>
          </a:xfrm>
          <a:custGeom>
            <a:avLst/>
            <a:gdLst>
              <a:gd name="connsiteX0" fmla="*/ 180004 w 1080000"/>
              <a:gd name="connsiteY0" fmla="*/ 0 h 1080000"/>
              <a:gd name="connsiteX1" fmla="*/ 1080000 w 1080000"/>
              <a:gd name="connsiteY1" fmla="*/ 0 h 1080000"/>
              <a:gd name="connsiteX2" fmla="*/ 1080000 w 1080000"/>
              <a:gd name="connsiteY2" fmla="*/ 18644 h 1080000"/>
              <a:gd name="connsiteX3" fmla="*/ 18644 w 1080000"/>
              <a:gd name="connsiteY3" fmla="*/ 1080000 h 1080000"/>
              <a:gd name="connsiteX4" fmla="*/ 0 w 1080000"/>
              <a:gd name="connsiteY4" fmla="*/ 1080000 h 1080000"/>
              <a:gd name="connsiteX5" fmla="*/ 0 w 1080000"/>
              <a:gd name="connsiteY5" fmla="*/ 180004 h 1080000"/>
              <a:gd name="connsiteX6" fmla="*/ 180004 w 1080000"/>
              <a:gd name="connsiteY6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0000" h="1080000">
                <a:moveTo>
                  <a:pt x="180004" y="0"/>
                </a:moveTo>
                <a:lnTo>
                  <a:pt x="1080000" y="0"/>
                </a:lnTo>
                <a:lnTo>
                  <a:pt x="1080000" y="18644"/>
                </a:lnTo>
                <a:lnTo>
                  <a:pt x="18644" y="1080000"/>
                </a:lnTo>
                <a:lnTo>
                  <a:pt x="0" y="1080000"/>
                </a:lnTo>
                <a:lnTo>
                  <a:pt x="0" y="180004"/>
                </a:lnTo>
                <a:cubicBezTo>
                  <a:pt x="0" y="80591"/>
                  <a:pt x="80591" y="0"/>
                  <a:pt x="180004" y="0"/>
                </a:cubicBezTo>
                <a:close/>
              </a:path>
            </a:pathLst>
          </a:custGeom>
          <a:solidFill>
            <a:srgbClr val="81D4FA"/>
          </a:solidFill>
          <a:ln>
            <a:noFill/>
          </a:ln>
          <a:effectLst>
            <a:outerShdw blurRad="127000" dist="63500" dir="18900000" algn="b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595504B-6A73-4391-BC08-8DA9E12338DF}"/>
              </a:ext>
            </a:extLst>
          </p:cNvPr>
          <p:cNvSpPr/>
          <p:nvPr/>
        </p:nvSpPr>
        <p:spPr>
          <a:xfrm rot="18924407">
            <a:off x="-2742754" y="2991625"/>
            <a:ext cx="1080000" cy="1080000"/>
          </a:xfrm>
          <a:custGeom>
            <a:avLst/>
            <a:gdLst>
              <a:gd name="connsiteX0" fmla="*/ 180004 w 1080000"/>
              <a:gd name="connsiteY0" fmla="*/ 0 h 1080000"/>
              <a:gd name="connsiteX1" fmla="*/ 1080000 w 1080000"/>
              <a:gd name="connsiteY1" fmla="*/ 0 h 1080000"/>
              <a:gd name="connsiteX2" fmla="*/ 1080000 w 1080000"/>
              <a:gd name="connsiteY2" fmla="*/ 18644 h 1080000"/>
              <a:gd name="connsiteX3" fmla="*/ 18644 w 1080000"/>
              <a:gd name="connsiteY3" fmla="*/ 1080000 h 1080000"/>
              <a:gd name="connsiteX4" fmla="*/ 0 w 1080000"/>
              <a:gd name="connsiteY4" fmla="*/ 1080000 h 1080000"/>
              <a:gd name="connsiteX5" fmla="*/ 0 w 1080000"/>
              <a:gd name="connsiteY5" fmla="*/ 180004 h 1080000"/>
              <a:gd name="connsiteX6" fmla="*/ 180004 w 1080000"/>
              <a:gd name="connsiteY6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0000" h="1080000">
                <a:moveTo>
                  <a:pt x="180004" y="0"/>
                </a:moveTo>
                <a:lnTo>
                  <a:pt x="1080000" y="0"/>
                </a:lnTo>
                <a:lnTo>
                  <a:pt x="1080000" y="18644"/>
                </a:lnTo>
                <a:lnTo>
                  <a:pt x="18644" y="1080000"/>
                </a:lnTo>
                <a:lnTo>
                  <a:pt x="0" y="1080000"/>
                </a:lnTo>
                <a:lnTo>
                  <a:pt x="0" y="180004"/>
                </a:lnTo>
                <a:cubicBezTo>
                  <a:pt x="0" y="80591"/>
                  <a:pt x="80591" y="0"/>
                  <a:pt x="180004" y="0"/>
                </a:cubicBezTo>
                <a:close/>
              </a:path>
            </a:pathLst>
          </a:custGeom>
          <a:solidFill>
            <a:srgbClr val="B3E5FC"/>
          </a:solidFill>
          <a:ln>
            <a:noFill/>
          </a:ln>
          <a:effectLst>
            <a:outerShdw blurRad="127000" dist="635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02F5F8F-A999-4DAF-8B35-D6C37F2FC86F}"/>
              </a:ext>
            </a:extLst>
          </p:cNvPr>
          <p:cNvSpPr/>
          <p:nvPr/>
        </p:nvSpPr>
        <p:spPr>
          <a:xfrm>
            <a:off x="486969" y="-1811234"/>
            <a:ext cx="1080000" cy="1080000"/>
          </a:xfrm>
          <a:custGeom>
            <a:avLst/>
            <a:gdLst>
              <a:gd name="connsiteX0" fmla="*/ 180004 w 1080000"/>
              <a:gd name="connsiteY0" fmla="*/ 0 h 1080000"/>
              <a:gd name="connsiteX1" fmla="*/ 1080000 w 1080000"/>
              <a:gd name="connsiteY1" fmla="*/ 0 h 1080000"/>
              <a:gd name="connsiteX2" fmla="*/ 1080000 w 1080000"/>
              <a:gd name="connsiteY2" fmla="*/ 18644 h 1080000"/>
              <a:gd name="connsiteX3" fmla="*/ 18644 w 1080000"/>
              <a:gd name="connsiteY3" fmla="*/ 1080000 h 1080000"/>
              <a:gd name="connsiteX4" fmla="*/ 0 w 1080000"/>
              <a:gd name="connsiteY4" fmla="*/ 1080000 h 1080000"/>
              <a:gd name="connsiteX5" fmla="*/ 0 w 1080000"/>
              <a:gd name="connsiteY5" fmla="*/ 180004 h 1080000"/>
              <a:gd name="connsiteX6" fmla="*/ 180004 w 1080000"/>
              <a:gd name="connsiteY6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0000" h="1080000">
                <a:moveTo>
                  <a:pt x="180004" y="0"/>
                </a:moveTo>
                <a:lnTo>
                  <a:pt x="1080000" y="0"/>
                </a:lnTo>
                <a:lnTo>
                  <a:pt x="1080000" y="18644"/>
                </a:lnTo>
                <a:lnTo>
                  <a:pt x="18644" y="1080000"/>
                </a:lnTo>
                <a:lnTo>
                  <a:pt x="0" y="1080000"/>
                </a:lnTo>
                <a:lnTo>
                  <a:pt x="0" y="180004"/>
                </a:lnTo>
                <a:cubicBezTo>
                  <a:pt x="0" y="80591"/>
                  <a:pt x="80591" y="0"/>
                  <a:pt x="180004" y="0"/>
                </a:cubicBezTo>
                <a:close/>
              </a:path>
            </a:pathLst>
          </a:custGeom>
          <a:solidFill>
            <a:srgbClr val="E0F7FA"/>
          </a:solidFill>
          <a:ln>
            <a:noFill/>
          </a:ln>
          <a:effectLst>
            <a:outerShdw blurRad="1270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>
              <a:solidFill>
                <a:srgbClr val="00B0F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EBD282-4CA6-4E2A-8184-3E399C6BDD46}"/>
              </a:ext>
            </a:extLst>
          </p:cNvPr>
          <p:cNvSpPr txBox="1"/>
          <p:nvPr/>
        </p:nvSpPr>
        <p:spPr>
          <a:xfrm>
            <a:off x="5394960" y="3167390"/>
            <a:ext cx="140208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rgbClr val="00B0F0"/>
                </a:solidFill>
                <a:latin typeface="Magneto" panose="04030805050802020D02" pitchFamily="82" charset="0"/>
              </a:rPr>
              <a:t>Plan</a:t>
            </a:r>
            <a:endParaRPr lang="fr-TN" sz="2800" dirty="0">
              <a:solidFill>
                <a:srgbClr val="00B0F0"/>
              </a:solidFill>
              <a:latin typeface="Magneto" panose="04030805050802020D02" pitchFamily="82" charset="0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C01A925E-F0AB-119B-EAD6-369D72A33A31}"/>
              </a:ext>
            </a:extLst>
          </p:cNvPr>
          <p:cNvSpPr/>
          <p:nvPr/>
        </p:nvSpPr>
        <p:spPr>
          <a:xfrm>
            <a:off x="-2202755" y="-1508359"/>
            <a:ext cx="3240000" cy="1080000"/>
          </a:xfrm>
          <a:prstGeom prst="roundRect">
            <a:avLst>
              <a:gd name="adj" fmla="val 50000"/>
            </a:avLst>
          </a:prstGeom>
          <a:solidFill>
            <a:srgbClr val="E0F7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Bell MT" panose="02020503060305020303" pitchFamily="18" charset="0"/>
              </a:rPr>
              <a:t>Conclusion et perspectives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A8F23C78-B775-B7D8-5D66-12A287F1C3D5}"/>
              </a:ext>
            </a:extLst>
          </p:cNvPr>
          <p:cNvSpPr/>
          <p:nvPr/>
        </p:nvSpPr>
        <p:spPr>
          <a:xfrm>
            <a:off x="-2869677" y="8985405"/>
            <a:ext cx="3240000" cy="1080000"/>
          </a:xfrm>
          <a:prstGeom prst="roundRect">
            <a:avLst>
              <a:gd name="adj" fmla="val 50000"/>
            </a:avLst>
          </a:prstGeom>
          <a:solidFill>
            <a:srgbClr val="81D4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Bell MT" panose="02020503060305020303" pitchFamily="18" charset="0"/>
              </a:rPr>
              <a:t>Paramétrage des domaines d’identités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0569B9CA-EA3A-23F3-92F6-C3109112410A}"/>
              </a:ext>
            </a:extLst>
          </p:cNvPr>
          <p:cNvSpPr/>
          <p:nvPr/>
        </p:nvSpPr>
        <p:spPr>
          <a:xfrm>
            <a:off x="4872088" y="10273428"/>
            <a:ext cx="3240000" cy="1080000"/>
          </a:xfrm>
          <a:prstGeom prst="roundRect">
            <a:avLst>
              <a:gd name="adj" fmla="val 50000"/>
            </a:avLst>
          </a:prstGeom>
          <a:solidFill>
            <a:srgbClr val="4FC3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Bell MT" panose="02020503060305020303" pitchFamily="18" charset="0"/>
              </a:rPr>
              <a:t>Paramétrage </a:t>
            </a:r>
          </a:p>
          <a:p>
            <a:pPr algn="ctr"/>
            <a:r>
              <a:rPr lang="fr-FR" dirty="0">
                <a:solidFill>
                  <a:schemeClr val="tx1"/>
                </a:solidFill>
                <a:latin typeface="Bell MT" panose="02020503060305020303" pitchFamily="18" charset="0"/>
              </a:rPr>
              <a:t>Multi-tenants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C4AD8C88-DE1E-9697-A3E6-A3A33E28299E}"/>
              </a:ext>
            </a:extLst>
          </p:cNvPr>
          <p:cNvSpPr/>
          <p:nvPr/>
        </p:nvSpPr>
        <p:spPr>
          <a:xfrm>
            <a:off x="10975569" y="9755345"/>
            <a:ext cx="3240000" cy="1080000"/>
          </a:xfrm>
          <a:prstGeom prst="roundRect">
            <a:avLst>
              <a:gd name="adj" fmla="val 50000"/>
            </a:avLst>
          </a:prstGeom>
          <a:solidFill>
            <a:srgbClr val="29B6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latin typeface="Bell MT" panose="02020503060305020303" pitchFamily="18" charset="0"/>
              </a:rPr>
              <a:t>Conception de la solution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3A805665-7055-A56A-CE92-EABBE4DCC81C}"/>
              </a:ext>
            </a:extLst>
          </p:cNvPr>
          <p:cNvSpPr/>
          <p:nvPr/>
        </p:nvSpPr>
        <p:spPr>
          <a:xfrm>
            <a:off x="14913138" y="4314706"/>
            <a:ext cx="3240000" cy="1080000"/>
          </a:xfrm>
          <a:prstGeom prst="roundRect">
            <a:avLst>
              <a:gd name="adj" fmla="val 50000"/>
            </a:avLst>
          </a:prstGeom>
          <a:solidFill>
            <a:srgbClr val="0288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latin typeface="Bell MT" panose="02020503060305020303" pitchFamily="18" charset="0"/>
              </a:rPr>
              <a:t>Spécification des besoins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27E248A1-6AF3-2704-1551-06A46DF2FE3A}"/>
              </a:ext>
            </a:extLst>
          </p:cNvPr>
          <p:cNvSpPr/>
          <p:nvPr/>
        </p:nvSpPr>
        <p:spPr>
          <a:xfrm>
            <a:off x="12078940" y="-1591786"/>
            <a:ext cx="3240000" cy="1080000"/>
          </a:xfrm>
          <a:prstGeom prst="roundRect">
            <a:avLst>
              <a:gd name="adj" fmla="val 50000"/>
            </a:avLst>
          </a:prstGeom>
          <a:solidFill>
            <a:srgbClr val="0157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latin typeface="Bell MT" panose="02020503060305020303" pitchFamily="18" charset="0"/>
              </a:rPr>
              <a:t>Contexte du projet</a:t>
            </a:r>
          </a:p>
        </p:txBody>
      </p:sp>
      <p:sp>
        <p:nvSpPr>
          <p:cNvPr id="28" name="Rectangle : coins arrondis 28">
            <a:extLst>
              <a:ext uri="{FF2B5EF4-FFF2-40B4-BE49-F238E27FC236}">
                <a16:creationId xmlns:a16="http://schemas.microsoft.com/office/drawing/2014/main" id="{DB7304E9-8F9B-4129-98B8-B05B1B759E6E}"/>
              </a:ext>
            </a:extLst>
          </p:cNvPr>
          <p:cNvSpPr/>
          <p:nvPr/>
        </p:nvSpPr>
        <p:spPr>
          <a:xfrm>
            <a:off x="-5989938" y="2998350"/>
            <a:ext cx="3240000" cy="1080000"/>
          </a:xfrm>
          <a:prstGeom prst="roundRect">
            <a:avLst>
              <a:gd name="adj" fmla="val 50000"/>
            </a:avLst>
          </a:prstGeom>
          <a:solidFill>
            <a:srgbClr val="B3E5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Bell MT" panose="02020503060305020303" pitchFamily="18" charset="0"/>
              </a:rPr>
              <a:t>Paramétrage des habilitations fines et traçage des appels HTTP</a:t>
            </a:r>
          </a:p>
        </p:txBody>
      </p:sp>
    </p:spTree>
    <p:extLst>
      <p:ext uri="{BB962C8B-B14F-4D97-AF65-F5344CB8AC3E}">
        <p14:creationId xmlns:p14="http://schemas.microsoft.com/office/powerpoint/2010/main" val="1599764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BF87EEE-183D-446B-A829-C97614040498}"/>
              </a:ext>
            </a:extLst>
          </p:cNvPr>
          <p:cNvSpPr txBox="1"/>
          <p:nvPr/>
        </p:nvSpPr>
        <p:spPr>
          <a:xfrm>
            <a:off x="0" y="2651760"/>
            <a:ext cx="133654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TN" sz="20000" dirty="0">
              <a:solidFill>
                <a:schemeClr val="accent2">
                  <a:lumMod val="75000"/>
                </a:schemeClr>
              </a:solidFill>
              <a:latin typeface="Century" panose="02040604050505020304" pitchFamily="18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8324C40-086E-494A-9129-7CA509555D05}"/>
              </a:ext>
            </a:extLst>
          </p:cNvPr>
          <p:cNvSpPr/>
          <p:nvPr/>
        </p:nvSpPr>
        <p:spPr>
          <a:xfrm>
            <a:off x="-32576" y="18849"/>
            <a:ext cx="3164189" cy="6822863"/>
          </a:xfrm>
          <a:custGeom>
            <a:avLst/>
            <a:gdLst>
              <a:gd name="connsiteX0" fmla="*/ 0 w 3164189"/>
              <a:gd name="connsiteY0" fmla="*/ 0 h 6858000"/>
              <a:gd name="connsiteX1" fmla="*/ 1478040 w 3164189"/>
              <a:gd name="connsiteY1" fmla="*/ 0 h 6858000"/>
              <a:gd name="connsiteX2" fmla="*/ 1670056 w 3164189"/>
              <a:gd name="connsiteY2" fmla="*/ 146903 h 6858000"/>
              <a:gd name="connsiteX3" fmla="*/ 2788920 w 3164189"/>
              <a:gd name="connsiteY3" fmla="*/ 1264920 h 6858000"/>
              <a:gd name="connsiteX4" fmla="*/ 1478280 w 3164189"/>
              <a:gd name="connsiteY4" fmla="*/ 2606040 h 6858000"/>
              <a:gd name="connsiteX5" fmla="*/ 3150280 w 3164189"/>
              <a:gd name="connsiteY5" fmla="*/ 6729896 h 6858000"/>
              <a:gd name="connsiteX6" fmla="*/ 3164189 w 3164189"/>
              <a:gd name="connsiteY6" fmla="*/ 6858000 h 6858000"/>
              <a:gd name="connsiteX7" fmla="*/ 0 w 3164189"/>
              <a:gd name="connsiteY7" fmla="*/ 6858000 h 6858000"/>
              <a:gd name="connsiteX8" fmla="*/ 0 w 316418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189" h="6858000">
                <a:moveTo>
                  <a:pt x="0" y="0"/>
                </a:moveTo>
                <a:lnTo>
                  <a:pt x="1478040" y="0"/>
                </a:lnTo>
                <a:lnTo>
                  <a:pt x="1670056" y="146903"/>
                </a:lnTo>
                <a:cubicBezTo>
                  <a:pt x="2207459" y="568375"/>
                  <a:pt x="2648903" y="989330"/>
                  <a:pt x="2788920" y="1264920"/>
                </a:cubicBezTo>
                <a:cubicBezTo>
                  <a:pt x="3108960" y="1894840"/>
                  <a:pt x="1437640" y="1587500"/>
                  <a:pt x="1478280" y="2606040"/>
                </a:cubicBezTo>
                <a:cubicBezTo>
                  <a:pt x="1511300" y="3433604"/>
                  <a:pt x="2974628" y="5543917"/>
                  <a:pt x="3150280" y="6729896"/>
                </a:cubicBezTo>
                <a:lnTo>
                  <a:pt x="31641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4FC3F7"/>
          </a:solidFill>
          <a:effectLst>
            <a:outerShdw blurRad="50800" dist="38100" dir="2700000" sx="111000" sy="11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7BAAE0C-9533-4E35-8D1E-C673A46E6BF1}"/>
              </a:ext>
            </a:extLst>
          </p:cNvPr>
          <p:cNvSpPr/>
          <p:nvPr/>
        </p:nvSpPr>
        <p:spPr>
          <a:xfrm>
            <a:off x="1569672" y="16288"/>
            <a:ext cx="10714450" cy="6858000"/>
          </a:xfrm>
          <a:custGeom>
            <a:avLst/>
            <a:gdLst>
              <a:gd name="connsiteX0" fmla="*/ 490 w 10714450"/>
              <a:gd name="connsiteY0" fmla="*/ 0 h 6858000"/>
              <a:gd name="connsiteX1" fmla="*/ 10714450 w 10714450"/>
              <a:gd name="connsiteY1" fmla="*/ 0 h 6858000"/>
              <a:gd name="connsiteX2" fmla="*/ 10714450 w 10714450"/>
              <a:gd name="connsiteY2" fmla="*/ 6858000 h 6858000"/>
              <a:gd name="connsiteX3" fmla="*/ 1686639 w 10714450"/>
              <a:gd name="connsiteY3" fmla="*/ 6858000 h 6858000"/>
              <a:gd name="connsiteX4" fmla="*/ 1672730 w 10714450"/>
              <a:gd name="connsiteY4" fmla="*/ 6729896 h 6858000"/>
              <a:gd name="connsiteX5" fmla="*/ 730 w 10714450"/>
              <a:gd name="connsiteY5" fmla="*/ 2606040 h 6858000"/>
              <a:gd name="connsiteX6" fmla="*/ 1311370 w 10714450"/>
              <a:gd name="connsiteY6" fmla="*/ 1264920 h 6858000"/>
              <a:gd name="connsiteX7" fmla="*/ 192506 w 10714450"/>
              <a:gd name="connsiteY7" fmla="*/ 146903 h 6858000"/>
              <a:gd name="connsiteX8" fmla="*/ 490 w 1071445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4450" h="6858000">
                <a:moveTo>
                  <a:pt x="490" y="0"/>
                </a:moveTo>
                <a:lnTo>
                  <a:pt x="10714450" y="0"/>
                </a:lnTo>
                <a:lnTo>
                  <a:pt x="10714450" y="6858000"/>
                </a:lnTo>
                <a:lnTo>
                  <a:pt x="1686639" y="6858000"/>
                </a:lnTo>
                <a:lnTo>
                  <a:pt x="1672730" y="6729896"/>
                </a:lnTo>
                <a:cubicBezTo>
                  <a:pt x="1497078" y="5543917"/>
                  <a:pt x="33750" y="3433604"/>
                  <a:pt x="730" y="2606040"/>
                </a:cubicBezTo>
                <a:cubicBezTo>
                  <a:pt x="-39910" y="1587500"/>
                  <a:pt x="1631410" y="1894840"/>
                  <a:pt x="1311370" y="1264920"/>
                </a:cubicBezTo>
                <a:cubicBezTo>
                  <a:pt x="1171353" y="989330"/>
                  <a:pt x="729909" y="568375"/>
                  <a:pt x="192506" y="146903"/>
                </a:cubicBezTo>
                <a:lnTo>
                  <a:pt x="490" y="0"/>
                </a:lnTo>
                <a:close/>
              </a:path>
            </a:pathLst>
          </a:custGeom>
          <a:solidFill>
            <a:srgbClr val="4FC3F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3EC8DE1-7D9F-44B4-ADBA-84C6F214B765}"/>
              </a:ext>
            </a:extLst>
          </p:cNvPr>
          <p:cNvSpPr/>
          <p:nvPr/>
        </p:nvSpPr>
        <p:spPr>
          <a:xfrm>
            <a:off x="-2216409" y="0"/>
            <a:ext cx="3961490" cy="6822863"/>
          </a:xfrm>
          <a:custGeom>
            <a:avLst/>
            <a:gdLst>
              <a:gd name="connsiteX0" fmla="*/ 0 w 3164189"/>
              <a:gd name="connsiteY0" fmla="*/ 0 h 6858000"/>
              <a:gd name="connsiteX1" fmla="*/ 1478040 w 3164189"/>
              <a:gd name="connsiteY1" fmla="*/ 0 h 6858000"/>
              <a:gd name="connsiteX2" fmla="*/ 1670056 w 3164189"/>
              <a:gd name="connsiteY2" fmla="*/ 146903 h 6858000"/>
              <a:gd name="connsiteX3" fmla="*/ 2788920 w 3164189"/>
              <a:gd name="connsiteY3" fmla="*/ 1264920 h 6858000"/>
              <a:gd name="connsiteX4" fmla="*/ 1478280 w 3164189"/>
              <a:gd name="connsiteY4" fmla="*/ 2606040 h 6858000"/>
              <a:gd name="connsiteX5" fmla="*/ 3150280 w 3164189"/>
              <a:gd name="connsiteY5" fmla="*/ 6729896 h 6858000"/>
              <a:gd name="connsiteX6" fmla="*/ 3164189 w 3164189"/>
              <a:gd name="connsiteY6" fmla="*/ 6858000 h 6858000"/>
              <a:gd name="connsiteX7" fmla="*/ 0 w 3164189"/>
              <a:gd name="connsiteY7" fmla="*/ 6858000 h 6858000"/>
              <a:gd name="connsiteX8" fmla="*/ 0 w 316418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189" h="6858000">
                <a:moveTo>
                  <a:pt x="0" y="0"/>
                </a:moveTo>
                <a:lnTo>
                  <a:pt x="1478040" y="0"/>
                </a:lnTo>
                <a:lnTo>
                  <a:pt x="1670056" y="146903"/>
                </a:lnTo>
                <a:cubicBezTo>
                  <a:pt x="2207459" y="568375"/>
                  <a:pt x="2648903" y="989330"/>
                  <a:pt x="2788920" y="1264920"/>
                </a:cubicBezTo>
                <a:cubicBezTo>
                  <a:pt x="3108960" y="1894840"/>
                  <a:pt x="1437640" y="1587500"/>
                  <a:pt x="1478280" y="2606040"/>
                </a:cubicBezTo>
                <a:cubicBezTo>
                  <a:pt x="1511300" y="3433604"/>
                  <a:pt x="2974628" y="5543917"/>
                  <a:pt x="3150280" y="6729896"/>
                </a:cubicBezTo>
                <a:lnTo>
                  <a:pt x="31641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sx="105000" sy="10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F5B2A2-D22F-4A4D-839C-AF05B1EE20D1}"/>
              </a:ext>
            </a:extLst>
          </p:cNvPr>
          <p:cNvSpPr/>
          <p:nvPr/>
        </p:nvSpPr>
        <p:spPr>
          <a:xfrm>
            <a:off x="-181623" y="42046"/>
            <a:ext cx="12201572" cy="6858000"/>
          </a:xfrm>
          <a:custGeom>
            <a:avLst/>
            <a:gdLst>
              <a:gd name="connsiteX0" fmla="*/ 490 w 10714450"/>
              <a:gd name="connsiteY0" fmla="*/ 0 h 6858000"/>
              <a:gd name="connsiteX1" fmla="*/ 10714450 w 10714450"/>
              <a:gd name="connsiteY1" fmla="*/ 0 h 6858000"/>
              <a:gd name="connsiteX2" fmla="*/ 10714450 w 10714450"/>
              <a:gd name="connsiteY2" fmla="*/ 6858000 h 6858000"/>
              <a:gd name="connsiteX3" fmla="*/ 1686639 w 10714450"/>
              <a:gd name="connsiteY3" fmla="*/ 6858000 h 6858000"/>
              <a:gd name="connsiteX4" fmla="*/ 1672730 w 10714450"/>
              <a:gd name="connsiteY4" fmla="*/ 6729896 h 6858000"/>
              <a:gd name="connsiteX5" fmla="*/ 730 w 10714450"/>
              <a:gd name="connsiteY5" fmla="*/ 2606040 h 6858000"/>
              <a:gd name="connsiteX6" fmla="*/ 1311370 w 10714450"/>
              <a:gd name="connsiteY6" fmla="*/ 1264920 h 6858000"/>
              <a:gd name="connsiteX7" fmla="*/ 192506 w 10714450"/>
              <a:gd name="connsiteY7" fmla="*/ 146903 h 6858000"/>
              <a:gd name="connsiteX8" fmla="*/ 490 w 1071445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4450" h="6858000">
                <a:moveTo>
                  <a:pt x="490" y="0"/>
                </a:moveTo>
                <a:lnTo>
                  <a:pt x="10714450" y="0"/>
                </a:lnTo>
                <a:lnTo>
                  <a:pt x="10714450" y="6858000"/>
                </a:lnTo>
                <a:lnTo>
                  <a:pt x="1686639" y="6858000"/>
                </a:lnTo>
                <a:lnTo>
                  <a:pt x="1672730" y="6729896"/>
                </a:lnTo>
                <a:cubicBezTo>
                  <a:pt x="1497078" y="5543917"/>
                  <a:pt x="33750" y="3433604"/>
                  <a:pt x="730" y="2606040"/>
                </a:cubicBezTo>
                <a:cubicBezTo>
                  <a:pt x="-39910" y="1587500"/>
                  <a:pt x="1631410" y="1894840"/>
                  <a:pt x="1311370" y="1264920"/>
                </a:cubicBezTo>
                <a:cubicBezTo>
                  <a:pt x="1171353" y="989330"/>
                  <a:pt x="729909" y="568375"/>
                  <a:pt x="192506" y="146903"/>
                </a:cubicBezTo>
                <a:lnTo>
                  <a:pt x="49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sx="102000" sy="10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 b="1"/>
          </a:p>
        </p:txBody>
      </p:sp>
      <p:sp>
        <p:nvSpPr>
          <p:cNvPr id="7" name="AutoShape 2" descr="Une image contenant clipart, sourire, dessin humoristique, cercle&#10;&#10;Description générée automatiquement">
            <a:extLst>
              <a:ext uri="{FF2B5EF4-FFF2-40B4-BE49-F238E27FC236}">
                <a16:creationId xmlns:a16="http://schemas.microsoft.com/office/drawing/2014/main" id="{50DF3DE3-0260-A1CB-B000-915A32A37E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40016" y="3276600"/>
            <a:ext cx="108384" cy="10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DD8AD13-12EF-4374-A70B-B5C70BE769FC}"/>
              </a:ext>
            </a:extLst>
          </p:cNvPr>
          <p:cNvSpPr/>
          <p:nvPr/>
        </p:nvSpPr>
        <p:spPr>
          <a:xfrm>
            <a:off x="4581833" y="3007689"/>
            <a:ext cx="3028334" cy="421312"/>
          </a:xfrm>
          <a:prstGeom prst="roundRect">
            <a:avLst>
              <a:gd name="adj" fmla="val 50000"/>
            </a:avLst>
          </a:prstGeom>
          <a:solidFill>
            <a:srgbClr val="29B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Paramétrage multi-Tenants</a:t>
            </a:r>
          </a:p>
        </p:txBody>
      </p:sp>
    </p:spTree>
    <p:extLst>
      <p:ext uri="{BB962C8B-B14F-4D97-AF65-F5344CB8AC3E}">
        <p14:creationId xmlns:p14="http://schemas.microsoft.com/office/powerpoint/2010/main" val="3791040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BF87EEE-183D-446B-A829-C97614040498}"/>
              </a:ext>
            </a:extLst>
          </p:cNvPr>
          <p:cNvSpPr txBox="1"/>
          <p:nvPr/>
        </p:nvSpPr>
        <p:spPr>
          <a:xfrm>
            <a:off x="0" y="2651760"/>
            <a:ext cx="133654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TN" sz="20000" dirty="0">
              <a:solidFill>
                <a:schemeClr val="accent2">
                  <a:lumMod val="75000"/>
                </a:schemeClr>
              </a:solidFill>
              <a:latin typeface="Century" panose="02040604050505020304" pitchFamily="18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8324C40-086E-494A-9129-7CA509555D05}"/>
              </a:ext>
            </a:extLst>
          </p:cNvPr>
          <p:cNvSpPr/>
          <p:nvPr/>
        </p:nvSpPr>
        <p:spPr>
          <a:xfrm>
            <a:off x="-32576" y="18849"/>
            <a:ext cx="3164189" cy="6822863"/>
          </a:xfrm>
          <a:custGeom>
            <a:avLst/>
            <a:gdLst>
              <a:gd name="connsiteX0" fmla="*/ 0 w 3164189"/>
              <a:gd name="connsiteY0" fmla="*/ 0 h 6858000"/>
              <a:gd name="connsiteX1" fmla="*/ 1478040 w 3164189"/>
              <a:gd name="connsiteY1" fmla="*/ 0 h 6858000"/>
              <a:gd name="connsiteX2" fmla="*/ 1670056 w 3164189"/>
              <a:gd name="connsiteY2" fmla="*/ 146903 h 6858000"/>
              <a:gd name="connsiteX3" fmla="*/ 2788920 w 3164189"/>
              <a:gd name="connsiteY3" fmla="*/ 1264920 h 6858000"/>
              <a:gd name="connsiteX4" fmla="*/ 1478280 w 3164189"/>
              <a:gd name="connsiteY4" fmla="*/ 2606040 h 6858000"/>
              <a:gd name="connsiteX5" fmla="*/ 3150280 w 3164189"/>
              <a:gd name="connsiteY5" fmla="*/ 6729896 h 6858000"/>
              <a:gd name="connsiteX6" fmla="*/ 3164189 w 3164189"/>
              <a:gd name="connsiteY6" fmla="*/ 6858000 h 6858000"/>
              <a:gd name="connsiteX7" fmla="*/ 0 w 3164189"/>
              <a:gd name="connsiteY7" fmla="*/ 6858000 h 6858000"/>
              <a:gd name="connsiteX8" fmla="*/ 0 w 316418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189" h="6858000">
                <a:moveTo>
                  <a:pt x="0" y="0"/>
                </a:moveTo>
                <a:lnTo>
                  <a:pt x="1478040" y="0"/>
                </a:lnTo>
                <a:lnTo>
                  <a:pt x="1670056" y="146903"/>
                </a:lnTo>
                <a:cubicBezTo>
                  <a:pt x="2207459" y="568375"/>
                  <a:pt x="2648903" y="989330"/>
                  <a:pt x="2788920" y="1264920"/>
                </a:cubicBezTo>
                <a:cubicBezTo>
                  <a:pt x="3108960" y="1894840"/>
                  <a:pt x="1437640" y="1587500"/>
                  <a:pt x="1478280" y="2606040"/>
                </a:cubicBezTo>
                <a:cubicBezTo>
                  <a:pt x="1511300" y="3433604"/>
                  <a:pt x="2974628" y="5543917"/>
                  <a:pt x="3150280" y="6729896"/>
                </a:cubicBezTo>
                <a:lnTo>
                  <a:pt x="31641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4FC3F7"/>
          </a:solidFill>
          <a:effectLst>
            <a:outerShdw blurRad="50800" dist="38100" dir="2700000" sx="111000" sy="11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7BAAE0C-9533-4E35-8D1E-C673A46E6BF1}"/>
              </a:ext>
            </a:extLst>
          </p:cNvPr>
          <p:cNvSpPr/>
          <p:nvPr/>
        </p:nvSpPr>
        <p:spPr>
          <a:xfrm>
            <a:off x="1547659" y="-16288"/>
            <a:ext cx="10714450" cy="6858000"/>
          </a:xfrm>
          <a:custGeom>
            <a:avLst/>
            <a:gdLst>
              <a:gd name="connsiteX0" fmla="*/ 490 w 10714450"/>
              <a:gd name="connsiteY0" fmla="*/ 0 h 6858000"/>
              <a:gd name="connsiteX1" fmla="*/ 10714450 w 10714450"/>
              <a:gd name="connsiteY1" fmla="*/ 0 h 6858000"/>
              <a:gd name="connsiteX2" fmla="*/ 10714450 w 10714450"/>
              <a:gd name="connsiteY2" fmla="*/ 6858000 h 6858000"/>
              <a:gd name="connsiteX3" fmla="*/ 1686639 w 10714450"/>
              <a:gd name="connsiteY3" fmla="*/ 6858000 h 6858000"/>
              <a:gd name="connsiteX4" fmla="*/ 1672730 w 10714450"/>
              <a:gd name="connsiteY4" fmla="*/ 6729896 h 6858000"/>
              <a:gd name="connsiteX5" fmla="*/ 730 w 10714450"/>
              <a:gd name="connsiteY5" fmla="*/ 2606040 h 6858000"/>
              <a:gd name="connsiteX6" fmla="*/ 1311370 w 10714450"/>
              <a:gd name="connsiteY6" fmla="*/ 1264920 h 6858000"/>
              <a:gd name="connsiteX7" fmla="*/ 192506 w 10714450"/>
              <a:gd name="connsiteY7" fmla="*/ 146903 h 6858000"/>
              <a:gd name="connsiteX8" fmla="*/ 490 w 1071445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4450" h="6858000">
                <a:moveTo>
                  <a:pt x="490" y="0"/>
                </a:moveTo>
                <a:lnTo>
                  <a:pt x="10714450" y="0"/>
                </a:lnTo>
                <a:lnTo>
                  <a:pt x="10714450" y="6858000"/>
                </a:lnTo>
                <a:lnTo>
                  <a:pt x="1686639" y="6858000"/>
                </a:lnTo>
                <a:lnTo>
                  <a:pt x="1672730" y="6729896"/>
                </a:lnTo>
                <a:cubicBezTo>
                  <a:pt x="1497078" y="5543917"/>
                  <a:pt x="33750" y="3433604"/>
                  <a:pt x="730" y="2606040"/>
                </a:cubicBezTo>
                <a:cubicBezTo>
                  <a:pt x="-39910" y="1587500"/>
                  <a:pt x="1631410" y="1894840"/>
                  <a:pt x="1311370" y="1264920"/>
                </a:cubicBezTo>
                <a:cubicBezTo>
                  <a:pt x="1171353" y="989330"/>
                  <a:pt x="729909" y="568375"/>
                  <a:pt x="192506" y="146903"/>
                </a:cubicBezTo>
                <a:lnTo>
                  <a:pt x="490" y="0"/>
                </a:lnTo>
                <a:close/>
              </a:path>
            </a:pathLst>
          </a:custGeom>
          <a:solidFill>
            <a:srgbClr val="4FC3F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3EC8DE1-7D9F-44B4-ADBA-84C6F214B765}"/>
              </a:ext>
            </a:extLst>
          </p:cNvPr>
          <p:cNvSpPr/>
          <p:nvPr/>
        </p:nvSpPr>
        <p:spPr>
          <a:xfrm>
            <a:off x="0" y="-73623"/>
            <a:ext cx="4267200" cy="9172961"/>
          </a:xfrm>
          <a:custGeom>
            <a:avLst/>
            <a:gdLst>
              <a:gd name="connsiteX0" fmla="*/ 0 w 3164189"/>
              <a:gd name="connsiteY0" fmla="*/ 0 h 6858000"/>
              <a:gd name="connsiteX1" fmla="*/ 1478040 w 3164189"/>
              <a:gd name="connsiteY1" fmla="*/ 0 h 6858000"/>
              <a:gd name="connsiteX2" fmla="*/ 1670056 w 3164189"/>
              <a:gd name="connsiteY2" fmla="*/ 146903 h 6858000"/>
              <a:gd name="connsiteX3" fmla="*/ 2788920 w 3164189"/>
              <a:gd name="connsiteY3" fmla="*/ 1264920 h 6858000"/>
              <a:gd name="connsiteX4" fmla="*/ 1478280 w 3164189"/>
              <a:gd name="connsiteY4" fmla="*/ 2606040 h 6858000"/>
              <a:gd name="connsiteX5" fmla="*/ 3150280 w 3164189"/>
              <a:gd name="connsiteY5" fmla="*/ 6729896 h 6858000"/>
              <a:gd name="connsiteX6" fmla="*/ 3164189 w 3164189"/>
              <a:gd name="connsiteY6" fmla="*/ 6858000 h 6858000"/>
              <a:gd name="connsiteX7" fmla="*/ 0 w 3164189"/>
              <a:gd name="connsiteY7" fmla="*/ 6858000 h 6858000"/>
              <a:gd name="connsiteX8" fmla="*/ 0 w 316418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189" h="6858000">
                <a:moveTo>
                  <a:pt x="0" y="0"/>
                </a:moveTo>
                <a:lnTo>
                  <a:pt x="1478040" y="0"/>
                </a:lnTo>
                <a:lnTo>
                  <a:pt x="1670056" y="146903"/>
                </a:lnTo>
                <a:cubicBezTo>
                  <a:pt x="2207459" y="568375"/>
                  <a:pt x="2648903" y="989330"/>
                  <a:pt x="2788920" y="1264920"/>
                </a:cubicBezTo>
                <a:cubicBezTo>
                  <a:pt x="3108960" y="1894840"/>
                  <a:pt x="1437640" y="1587500"/>
                  <a:pt x="1478280" y="2606040"/>
                </a:cubicBezTo>
                <a:cubicBezTo>
                  <a:pt x="1511300" y="3433604"/>
                  <a:pt x="2974628" y="5543917"/>
                  <a:pt x="3150280" y="6729896"/>
                </a:cubicBezTo>
                <a:lnTo>
                  <a:pt x="31641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sx="105000" sy="10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F5B2A2-D22F-4A4D-839C-AF05B1EE20D1}"/>
              </a:ext>
            </a:extLst>
          </p:cNvPr>
          <p:cNvSpPr/>
          <p:nvPr/>
        </p:nvSpPr>
        <p:spPr>
          <a:xfrm>
            <a:off x="2321340" y="-85725"/>
            <a:ext cx="10863492" cy="9220201"/>
          </a:xfrm>
          <a:custGeom>
            <a:avLst/>
            <a:gdLst>
              <a:gd name="connsiteX0" fmla="*/ 490 w 10714450"/>
              <a:gd name="connsiteY0" fmla="*/ 0 h 6858000"/>
              <a:gd name="connsiteX1" fmla="*/ 10714450 w 10714450"/>
              <a:gd name="connsiteY1" fmla="*/ 0 h 6858000"/>
              <a:gd name="connsiteX2" fmla="*/ 10714450 w 10714450"/>
              <a:gd name="connsiteY2" fmla="*/ 6858000 h 6858000"/>
              <a:gd name="connsiteX3" fmla="*/ 1686639 w 10714450"/>
              <a:gd name="connsiteY3" fmla="*/ 6858000 h 6858000"/>
              <a:gd name="connsiteX4" fmla="*/ 1672730 w 10714450"/>
              <a:gd name="connsiteY4" fmla="*/ 6729896 h 6858000"/>
              <a:gd name="connsiteX5" fmla="*/ 730 w 10714450"/>
              <a:gd name="connsiteY5" fmla="*/ 2606040 h 6858000"/>
              <a:gd name="connsiteX6" fmla="*/ 1311370 w 10714450"/>
              <a:gd name="connsiteY6" fmla="*/ 1264920 h 6858000"/>
              <a:gd name="connsiteX7" fmla="*/ 192506 w 10714450"/>
              <a:gd name="connsiteY7" fmla="*/ 146903 h 6858000"/>
              <a:gd name="connsiteX8" fmla="*/ 490 w 1071445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4450" h="6858000">
                <a:moveTo>
                  <a:pt x="490" y="0"/>
                </a:moveTo>
                <a:lnTo>
                  <a:pt x="10714450" y="0"/>
                </a:lnTo>
                <a:lnTo>
                  <a:pt x="10714450" y="6858000"/>
                </a:lnTo>
                <a:lnTo>
                  <a:pt x="1686639" y="6858000"/>
                </a:lnTo>
                <a:lnTo>
                  <a:pt x="1672730" y="6729896"/>
                </a:lnTo>
                <a:cubicBezTo>
                  <a:pt x="1497078" y="5543917"/>
                  <a:pt x="33750" y="3433604"/>
                  <a:pt x="730" y="2606040"/>
                </a:cubicBezTo>
                <a:cubicBezTo>
                  <a:pt x="-39910" y="1587500"/>
                  <a:pt x="1631410" y="1894840"/>
                  <a:pt x="1311370" y="1264920"/>
                </a:cubicBezTo>
                <a:cubicBezTo>
                  <a:pt x="1171353" y="989330"/>
                  <a:pt x="729909" y="568375"/>
                  <a:pt x="192506" y="146903"/>
                </a:cubicBezTo>
                <a:lnTo>
                  <a:pt x="49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sx="102000" sy="10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 dirty="0"/>
          </a:p>
        </p:txBody>
      </p:sp>
      <p:sp>
        <p:nvSpPr>
          <p:cNvPr id="14" name="TextBox 30">
            <a:extLst>
              <a:ext uri="{FF2B5EF4-FFF2-40B4-BE49-F238E27FC236}">
                <a16:creationId xmlns:a16="http://schemas.microsoft.com/office/drawing/2014/main" id="{5138E364-4291-4DE6-99FA-AF06C1CE6129}"/>
              </a:ext>
            </a:extLst>
          </p:cNvPr>
          <p:cNvSpPr txBox="1"/>
          <p:nvPr/>
        </p:nvSpPr>
        <p:spPr>
          <a:xfrm>
            <a:off x="2757170" y="28860"/>
            <a:ext cx="4567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00B0F0"/>
                </a:solidFill>
                <a:latin typeface="Kokila" panose="020B0502040204020203" pitchFamily="34" charset="0"/>
                <a:cs typeface="Kokila" panose="020B0502040204020203" pitchFamily="34" charset="0"/>
              </a:rPr>
              <a:t>Authentification</a:t>
            </a:r>
          </a:p>
        </p:txBody>
      </p:sp>
    </p:spTree>
    <p:extLst>
      <p:ext uri="{BB962C8B-B14F-4D97-AF65-F5344CB8AC3E}">
        <p14:creationId xmlns:p14="http://schemas.microsoft.com/office/powerpoint/2010/main" val="3959463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BF87EEE-183D-446B-A829-C97614040498}"/>
              </a:ext>
            </a:extLst>
          </p:cNvPr>
          <p:cNvSpPr txBox="1"/>
          <p:nvPr/>
        </p:nvSpPr>
        <p:spPr>
          <a:xfrm>
            <a:off x="0" y="2651760"/>
            <a:ext cx="133654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TN" sz="20000" dirty="0">
              <a:solidFill>
                <a:schemeClr val="accent2">
                  <a:lumMod val="75000"/>
                </a:schemeClr>
              </a:solidFill>
              <a:latin typeface="Century" panose="02040604050505020304" pitchFamily="18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8324C40-086E-494A-9129-7CA509555D05}"/>
              </a:ext>
            </a:extLst>
          </p:cNvPr>
          <p:cNvSpPr/>
          <p:nvPr/>
        </p:nvSpPr>
        <p:spPr>
          <a:xfrm>
            <a:off x="-32576" y="18849"/>
            <a:ext cx="3164189" cy="6822863"/>
          </a:xfrm>
          <a:custGeom>
            <a:avLst/>
            <a:gdLst>
              <a:gd name="connsiteX0" fmla="*/ 0 w 3164189"/>
              <a:gd name="connsiteY0" fmla="*/ 0 h 6858000"/>
              <a:gd name="connsiteX1" fmla="*/ 1478040 w 3164189"/>
              <a:gd name="connsiteY1" fmla="*/ 0 h 6858000"/>
              <a:gd name="connsiteX2" fmla="*/ 1670056 w 3164189"/>
              <a:gd name="connsiteY2" fmla="*/ 146903 h 6858000"/>
              <a:gd name="connsiteX3" fmla="*/ 2788920 w 3164189"/>
              <a:gd name="connsiteY3" fmla="*/ 1264920 h 6858000"/>
              <a:gd name="connsiteX4" fmla="*/ 1478280 w 3164189"/>
              <a:gd name="connsiteY4" fmla="*/ 2606040 h 6858000"/>
              <a:gd name="connsiteX5" fmla="*/ 3150280 w 3164189"/>
              <a:gd name="connsiteY5" fmla="*/ 6729896 h 6858000"/>
              <a:gd name="connsiteX6" fmla="*/ 3164189 w 3164189"/>
              <a:gd name="connsiteY6" fmla="*/ 6858000 h 6858000"/>
              <a:gd name="connsiteX7" fmla="*/ 0 w 3164189"/>
              <a:gd name="connsiteY7" fmla="*/ 6858000 h 6858000"/>
              <a:gd name="connsiteX8" fmla="*/ 0 w 316418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189" h="6858000">
                <a:moveTo>
                  <a:pt x="0" y="0"/>
                </a:moveTo>
                <a:lnTo>
                  <a:pt x="1478040" y="0"/>
                </a:lnTo>
                <a:lnTo>
                  <a:pt x="1670056" y="146903"/>
                </a:lnTo>
                <a:cubicBezTo>
                  <a:pt x="2207459" y="568375"/>
                  <a:pt x="2648903" y="989330"/>
                  <a:pt x="2788920" y="1264920"/>
                </a:cubicBezTo>
                <a:cubicBezTo>
                  <a:pt x="3108960" y="1894840"/>
                  <a:pt x="1437640" y="1587500"/>
                  <a:pt x="1478280" y="2606040"/>
                </a:cubicBezTo>
                <a:cubicBezTo>
                  <a:pt x="1511300" y="3433604"/>
                  <a:pt x="2974628" y="5543917"/>
                  <a:pt x="3150280" y="6729896"/>
                </a:cubicBezTo>
                <a:lnTo>
                  <a:pt x="31641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4FC3F7"/>
          </a:solidFill>
          <a:effectLst>
            <a:outerShdw blurRad="50800" dist="38100" dir="2700000" sx="111000" sy="11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7BAAE0C-9533-4E35-8D1E-C673A46E6BF1}"/>
              </a:ext>
            </a:extLst>
          </p:cNvPr>
          <p:cNvSpPr/>
          <p:nvPr/>
        </p:nvSpPr>
        <p:spPr>
          <a:xfrm>
            <a:off x="1547659" y="-16288"/>
            <a:ext cx="10714450" cy="6858000"/>
          </a:xfrm>
          <a:custGeom>
            <a:avLst/>
            <a:gdLst>
              <a:gd name="connsiteX0" fmla="*/ 490 w 10714450"/>
              <a:gd name="connsiteY0" fmla="*/ 0 h 6858000"/>
              <a:gd name="connsiteX1" fmla="*/ 10714450 w 10714450"/>
              <a:gd name="connsiteY1" fmla="*/ 0 h 6858000"/>
              <a:gd name="connsiteX2" fmla="*/ 10714450 w 10714450"/>
              <a:gd name="connsiteY2" fmla="*/ 6858000 h 6858000"/>
              <a:gd name="connsiteX3" fmla="*/ 1686639 w 10714450"/>
              <a:gd name="connsiteY3" fmla="*/ 6858000 h 6858000"/>
              <a:gd name="connsiteX4" fmla="*/ 1672730 w 10714450"/>
              <a:gd name="connsiteY4" fmla="*/ 6729896 h 6858000"/>
              <a:gd name="connsiteX5" fmla="*/ 730 w 10714450"/>
              <a:gd name="connsiteY5" fmla="*/ 2606040 h 6858000"/>
              <a:gd name="connsiteX6" fmla="*/ 1311370 w 10714450"/>
              <a:gd name="connsiteY6" fmla="*/ 1264920 h 6858000"/>
              <a:gd name="connsiteX7" fmla="*/ 192506 w 10714450"/>
              <a:gd name="connsiteY7" fmla="*/ 146903 h 6858000"/>
              <a:gd name="connsiteX8" fmla="*/ 490 w 1071445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4450" h="6858000">
                <a:moveTo>
                  <a:pt x="490" y="0"/>
                </a:moveTo>
                <a:lnTo>
                  <a:pt x="10714450" y="0"/>
                </a:lnTo>
                <a:lnTo>
                  <a:pt x="10714450" y="6858000"/>
                </a:lnTo>
                <a:lnTo>
                  <a:pt x="1686639" y="6858000"/>
                </a:lnTo>
                <a:lnTo>
                  <a:pt x="1672730" y="6729896"/>
                </a:lnTo>
                <a:cubicBezTo>
                  <a:pt x="1497078" y="5543917"/>
                  <a:pt x="33750" y="3433604"/>
                  <a:pt x="730" y="2606040"/>
                </a:cubicBezTo>
                <a:cubicBezTo>
                  <a:pt x="-39910" y="1587500"/>
                  <a:pt x="1631410" y="1894840"/>
                  <a:pt x="1311370" y="1264920"/>
                </a:cubicBezTo>
                <a:cubicBezTo>
                  <a:pt x="1171353" y="989330"/>
                  <a:pt x="729909" y="568375"/>
                  <a:pt x="192506" y="146903"/>
                </a:cubicBezTo>
                <a:lnTo>
                  <a:pt x="490" y="0"/>
                </a:lnTo>
                <a:close/>
              </a:path>
            </a:pathLst>
          </a:custGeom>
          <a:solidFill>
            <a:srgbClr val="4FC3F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3EC8DE1-7D9F-44B4-ADBA-84C6F214B765}"/>
              </a:ext>
            </a:extLst>
          </p:cNvPr>
          <p:cNvSpPr/>
          <p:nvPr/>
        </p:nvSpPr>
        <p:spPr>
          <a:xfrm>
            <a:off x="-70109" y="0"/>
            <a:ext cx="3961490" cy="6822863"/>
          </a:xfrm>
          <a:custGeom>
            <a:avLst/>
            <a:gdLst>
              <a:gd name="connsiteX0" fmla="*/ 0 w 3164189"/>
              <a:gd name="connsiteY0" fmla="*/ 0 h 6858000"/>
              <a:gd name="connsiteX1" fmla="*/ 1478040 w 3164189"/>
              <a:gd name="connsiteY1" fmla="*/ 0 h 6858000"/>
              <a:gd name="connsiteX2" fmla="*/ 1670056 w 3164189"/>
              <a:gd name="connsiteY2" fmla="*/ 146903 h 6858000"/>
              <a:gd name="connsiteX3" fmla="*/ 2788920 w 3164189"/>
              <a:gd name="connsiteY3" fmla="*/ 1264920 h 6858000"/>
              <a:gd name="connsiteX4" fmla="*/ 1478280 w 3164189"/>
              <a:gd name="connsiteY4" fmla="*/ 2606040 h 6858000"/>
              <a:gd name="connsiteX5" fmla="*/ 3150280 w 3164189"/>
              <a:gd name="connsiteY5" fmla="*/ 6729896 h 6858000"/>
              <a:gd name="connsiteX6" fmla="*/ 3164189 w 3164189"/>
              <a:gd name="connsiteY6" fmla="*/ 6858000 h 6858000"/>
              <a:gd name="connsiteX7" fmla="*/ 0 w 3164189"/>
              <a:gd name="connsiteY7" fmla="*/ 6858000 h 6858000"/>
              <a:gd name="connsiteX8" fmla="*/ 0 w 316418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189" h="6858000">
                <a:moveTo>
                  <a:pt x="0" y="0"/>
                </a:moveTo>
                <a:lnTo>
                  <a:pt x="1478040" y="0"/>
                </a:lnTo>
                <a:lnTo>
                  <a:pt x="1670056" y="146903"/>
                </a:lnTo>
                <a:cubicBezTo>
                  <a:pt x="2207459" y="568375"/>
                  <a:pt x="2648903" y="989330"/>
                  <a:pt x="2788920" y="1264920"/>
                </a:cubicBezTo>
                <a:cubicBezTo>
                  <a:pt x="3108960" y="1894840"/>
                  <a:pt x="1437640" y="1587500"/>
                  <a:pt x="1478280" y="2606040"/>
                </a:cubicBezTo>
                <a:cubicBezTo>
                  <a:pt x="1511300" y="3433604"/>
                  <a:pt x="2974628" y="5543917"/>
                  <a:pt x="3150280" y="6729896"/>
                </a:cubicBezTo>
                <a:lnTo>
                  <a:pt x="31641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sx="105000" sy="10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F5B2A2-D22F-4A4D-839C-AF05B1EE20D1}"/>
              </a:ext>
            </a:extLst>
          </p:cNvPr>
          <p:cNvSpPr/>
          <p:nvPr/>
        </p:nvSpPr>
        <p:spPr>
          <a:xfrm>
            <a:off x="-438150" y="1"/>
            <a:ext cx="13530492" cy="6858000"/>
          </a:xfrm>
          <a:custGeom>
            <a:avLst/>
            <a:gdLst>
              <a:gd name="connsiteX0" fmla="*/ 490 w 10714450"/>
              <a:gd name="connsiteY0" fmla="*/ 0 h 6858000"/>
              <a:gd name="connsiteX1" fmla="*/ 10714450 w 10714450"/>
              <a:gd name="connsiteY1" fmla="*/ 0 h 6858000"/>
              <a:gd name="connsiteX2" fmla="*/ 10714450 w 10714450"/>
              <a:gd name="connsiteY2" fmla="*/ 6858000 h 6858000"/>
              <a:gd name="connsiteX3" fmla="*/ 1686639 w 10714450"/>
              <a:gd name="connsiteY3" fmla="*/ 6858000 h 6858000"/>
              <a:gd name="connsiteX4" fmla="*/ 1672730 w 10714450"/>
              <a:gd name="connsiteY4" fmla="*/ 6729896 h 6858000"/>
              <a:gd name="connsiteX5" fmla="*/ 730 w 10714450"/>
              <a:gd name="connsiteY5" fmla="*/ 2606040 h 6858000"/>
              <a:gd name="connsiteX6" fmla="*/ 1311370 w 10714450"/>
              <a:gd name="connsiteY6" fmla="*/ 1264920 h 6858000"/>
              <a:gd name="connsiteX7" fmla="*/ 192506 w 10714450"/>
              <a:gd name="connsiteY7" fmla="*/ 146903 h 6858000"/>
              <a:gd name="connsiteX8" fmla="*/ 490 w 1071445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4450" h="6858000">
                <a:moveTo>
                  <a:pt x="490" y="0"/>
                </a:moveTo>
                <a:lnTo>
                  <a:pt x="10714450" y="0"/>
                </a:lnTo>
                <a:lnTo>
                  <a:pt x="10714450" y="6858000"/>
                </a:lnTo>
                <a:lnTo>
                  <a:pt x="1686639" y="6858000"/>
                </a:lnTo>
                <a:lnTo>
                  <a:pt x="1672730" y="6729896"/>
                </a:lnTo>
                <a:cubicBezTo>
                  <a:pt x="1497078" y="5543917"/>
                  <a:pt x="33750" y="3433604"/>
                  <a:pt x="730" y="2606040"/>
                </a:cubicBezTo>
                <a:cubicBezTo>
                  <a:pt x="-39910" y="1587500"/>
                  <a:pt x="1631410" y="1894840"/>
                  <a:pt x="1311370" y="1264920"/>
                </a:cubicBezTo>
                <a:cubicBezTo>
                  <a:pt x="1171353" y="989330"/>
                  <a:pt x="729909" y="568375"/>
                  <a:pt x="192506" y="146903"/>
                </a:cubicBezTo>
                <a:lnTo>
                  <a:pt x="49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sx="102000" sy="10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 dirty="0"/>
          </a:p>
        </p:txBody>
      </p:sp>
      <p:sp>
        <p:nvSpPr>
          <p:cNvPr id="9" name="TextBox 30">
            <a:extLst>
              <a:ext uri="{FF2B5EF4-FFF2-40B4-BE49-F238E27FC236}">
                <a16:creationId xmlns:a16="http://schemas.microsoft.com/office/drawing/2014/main" id="{EE2F46DD-3CAA-444F-A8CA-9FACCBD1D483}"/>
              </a:ext>
            </a:extLst>
          </p:cNvPr>
          <p:cNvSpPr txBox="1"/>
          <p:nvPr/>
        </p:nvSpPr>
        <p:spPr>
          <a:xfrm>
            <a:off x="2757170" y="28860"/>
            <a:ext cx="45674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00B0F0"/>
                </a:solidFill>
                <a:latin typeface="Kokila" panose="020B0502040204020203" pitchFamily="34" charset="0"/>
                <a:cs typeface="Kokila" panose="020B0502040204020203" pitchFamily="34" charset="0"/>
              </a:rPr>
              <a:t>Création et modification d’un contexte usine</a:t>
            </a:r>
          </a:p>
        </p:txBody>
      </p:sp>
    </p:spTree>
    <p:extLst>
      <p:ext uri="{BB962C8B-B14F-4D97-AF65-F5344CB8AC3E}">
        <p14:creationId xmlns:p14="http://schemas.microsoft.com/office/powerpoint/2010/main" val="4133843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BF87EEE-183D-446B-A829-C97614040498}"/>
              </a:ext>
            </a:extLst>
          </p:cNvPr>
          <p:cNvSpPr txBox="1"/>
          <p:nvPr/>
        </p:nvSpPr>
        <p:spPr>
          <a:xfrm>
            <a:off x="0" y="2651760"/>
            <a:ext cx="133654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TN" sz="20000" dirty="0">
              <a:solidFill>
                <a:schemeClr val="accent2">
                  <a:lumMod val="75000"/>
                </a:schemeClr>
              </a:solidFill>
              <a:latin typeface="Century" panose="02040604050505020304" pitchFamily="18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8324C40-086E-494A-9129-7CA509555D05}"/>
              </a:ext>
            </a:extLst>
          </p:cNvPr>
          <p:cNvSpPr/>
          <p:nvPr/>
        </p:nvSpPr>
        <p:spPr>
          <a:xfrm>
            <a:off x="-32576" y="18849"/>
            <a:ext cx="3164189" cy="6822863"/>
          </a:xfrm>
          <a:custGeom>
            <a:avLst/>
            <a:gdLst>
              <a:gd name="connsiteX0" fmla="*/ 0 w 3164189"/>
              <a:gd name="connsiteY0" fmla="*/ 0 h 6858000"/>
              <a:gd name="connsiteX1" fmla="*/ 1478040 w 3164189"/>
              <a:gd name="connsiteY1" fmla="*/ 0 h 6858000"/>
              <a:gd name="connsiteX2" fmla="*/ 1670056 w 3164189"/>
              <a:gd name="connsiteY2" fmla="*/ 146903 h 6858000"/>
              <a:gd name="connsiteX3" fmla="*/ 2788920 w 3164189"/>
              <a:gd name="connsiteY3" fmla="*/ 1264920 h 6858000"/>
              <a:gd name="connsiteX4" fmla="*/ 1478280 w 3164189"/>
              <a:gd name="connsiteY4" fmla="*/ 2606040 h 6858000"/>
              <a:gd name="connsiteX5" fmla="*/ 3150280 w 3164189"/>
              <a:gd name="connsiteY5" fmla="*/ 6729896 h 6858000"/>
              <a:gd name="connsiteX6" fmla="*/ 3164189 w 3164189"/>
              <a:gd name="connsiteY6" fmla="*/ 6858000 h 6858000"/>
              <a:gd name="connsiteX7" fmla="*/ 0 w 3164189"/>
              <a:gd name="connsiteY7" fmla="*/ 6858000 h 6858000"/>
              <a:gd name="connsiteX8" fmla="*/ 0 w 316418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189" h="6858000">
                <a:moveTo>
                  <a:pt x="0" y="0"/>
                </a:moveTo>
                <a:lnTo>
                  <a:pt x="1478040" y="0"/>
                </a:lnTo>
                <a:lnTo>
                  <a:pt x="1670056" y="146903"/>
                </a:lnTo>
                <a:cubicBezTo>
                  <a:pt x="2207459" y="568375"/>
                  <a:pt x="2648903" y="989330"/>
                  <a:pt x="2788920" y="1264920"/>
                </a:cubicBezTo>
                <a:cubicBezTo>
                  <a:pt x="3108960" y="1894840"/>
                  <a:pt x="1437640" y="1587500"/>
                  <a:pt x="1478280" y="2606040"/>
                </a:cubicBezTo>
                <a:cubicBezTo>
                  <a:pt x="1511300" y="3433604"/>
                  <a:pt x="2974628" y="5543917"/>
                  <a:pt x="3150280" y="6729896"/>
                </a:cubicBezTo>
                <a:lnTo>
                  <a:pt x="31641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4FC3F7"/>
          </a:solidFill>
          <a:effectLst>
            <a:outerShdw blurRad="50800" dist="38100" dir="2700000" sx="111000" sy="11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7BAAE0C-9533-4E35-8D1E-C673A46E6BF1}"/>
              </a:ext>
            </a:extLst>
          </p:cNvPr>
          <p:cNvSpPr/>
          <p:nvPr/>
        </p:nvSpPr>
        <p:spPr>
          <a:xfrm>
            <a:off x="1547659" y="-16288"/>
            <a:ext cx="10714450" cy="6858000"/>
          </a:xfrm>
          <a:custGeom>
            <a:avLst/>
            <a:gdLst>
              <a:gd name="connsiteX0" fmla="*/ 490 w 10714450"/>
              <a:gd name="connsiteY0" fmla="*/ 0 h 6858000"/>
              <a:gd name="connsiteX1" fmla="*/ 10714450 w 10714450"/>
              <a:gd name="connsiteY1" fmla="*/ 0 h 6858000"/>
              <a:gd name="connsiteX2" fmla="*/ 10714450 w 10714450"/>
              <a:gd name="connsiteY2" fmla="*/ 6858000 h 6858000"/>
              <a:gd name="connsiteX3" fmla="*/ 1686639 w 10714450"/>
              <a:gd name="connsiteY3" fmla="*/ 6858000 h 6858000"/>
              <a:gd name="connsiteX4" fmla="*/ 1672730 w 10714450"/>
              <a:gd name="connsiteY4" fmla="*/ 6729896 h 6858000"/>
              <a:gd name="connsiteX5" fmla="*/ 730 w 10714450"/>
              <a:gd name="connsiteY5" fmla="*/ 2606040 h 6858000"/>
              <a:gd name="connsiteX6" fmla="*/ 1311370 w 10714450"/>
              <a:gd name="connsiteY6" fmla="*/ 1264920 h 6858000"/>
              <a:gd name="connsiteX7" fmla="*/ 192506 w 10714450"/>
              <a:gd name="connsiteY7" fmla="*/ 146903 h 6858000"/>
              <a:gd name="connsiteX8" fmla="*/ 490 w 1071445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4450" h="6858000">
                <a:moveTo>
                  <a:pt x="490" y="0"/>
                </a:moveTo>
                <a:lnTo>
                  <a:pt x="10714450" y="0"/>
                </a:lnTo>
                <a:lnTo>
                  <a:pt x="10714450" y="6858000"/>
                </a:lnTo>
                <a:lnTo>
                  <a:pt x="1686639" y="6858000"/>
                </a:lnTo>
                <a:lnTo>
                  <a:pt x="1672730" y="6729896"/>
                </a:lnTo>
                <a:cubicBezTo>
                  <a:pt x="1497078" y="5543917"/>
                  <a:pt x="33750" y="3433604"/>
                  <a:pt x="730" y="2606040"/>
                </a:cubicBezTo>
                <a:cubicBezTo>
                  <a:pt x="-39910" y="1587500"/>
                  <a:pt x="1631410" y="1894840"/>
                  <a:pt x="1311370" y="1264920"/>
                </a:cubicBezTo>
                <a:cubicBezTo>
                  <a:pt x="1171353" y="989330"/>
                  <a:pt x="729909" y="568375"/>
                  <a:pt x="192506" y="146903"/>
                </a:cubicBezTo>
                <a:lnTo>
                  <a:pt x="490" y="0"/>
                </a:lnTo>
                <a:close/>
              </a:path>
            </a:pathLst>
          </a:custGeom>
          <a:solidFill>
            <a:srgbClr val="4FC3F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3EC8DE1-7D9F-44B4-ADBA-84C6F214B765}"/>
              </a:ext>
            </a:extLst>
          </p:cNvPr>
          <p:cNvSpPr/>
          <p:nvPr/>
        </p:nvSpPr>
        <p:spPr>
          <a:xfrm>
            <a:off x="-70109" y="0"/>
            <a:ext cx="3961490" cy="6822863"/>
          </a:xfrm>
          <a:custGeom>
            <a:avLst/>
            <a:gdLst>
              <a:gd name="connsiteX0" fmla="*/ 0 w 3164189"/>
              <a:gd name="connsiteY0" fmla="*/ 0 h 6858000"/>
              <a:gd name="connsiteX1" fmla="*/ 1478040 w 3164189"/>
              <a:gd name="connsiteY1" fmla="*/ 0 h 6858000"/>
              <a:gd name="connsiteX2" fmla="*/ 1670056 w 3164189"/>
              <a:gd name="connsiteY2" fmla="*/ 146903 h 6858000"/>
              <a:gd name="connsiteX3" fmla="*/ 2788920 w 3164189"/>
              <a:gd name="connsiteY3" fmla="*/ 1264920 h 6858000"/>
              <a:gd name="connsiteX4" fmla="*/ 1478280 w 3164189"/>
              <a:gd name="connsiteY4" fmla="*/ 2606040 h 6858000"/>
              <a:gd name="connsiteX5" fmla="*/ 3150280 w 3164189"/>
              <a:gd name="connsiteY5" fmla="*/ 6729896 h 6858000"/>
              <a:gd name="connsiteX6" fmla="*/ 3164189 w 3164189"/>
              <a:gd name="connsiteY6" fmla="*/ 6858000 h 6858000"/>
              <a:gd name="connsiteX7" fmla="*/ 0 w 3164189"/>
              <a:gd name="connsiteY7" fmla="*/ 6858000 h 6858000"/>
              <a:gd name="connsiteX8" fmla="*/ 0 w 316418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189" h="6858000">
                <a:moveTo>
                  <a:pt x="0" y="0"/>
                </a:moveTo>
                <a:lnTo>
                  <a:pt x="1478040" y="0"/>
                </a:lnTo>
                <a:lnTo>
                  <a:pt x="1670056" y="146903"/>
                </a:lnTo>
                <a:cubicBezTo>
                  <a:pt x="2207459" y="568375"/>
                  <a:pt x="2648903" y="989330"/>
                  <a:pt x="2788920" y="1264920"/>
                </a:cubicBezTo>
                <a:cubicBezTo>
                  <a:pt x="3108960" y="1894840"/>
                  <a:pt x="1437640" y="1587500"/>
                  <a:pt x="1478280" y="2606040"/>
                </a:cubicBezTo>
                <a:cubicBezTo>
                  <a:pt x="1511300" y="3433604"/>
                  <a:pt x="2974628" y="5543917"/>
                  <a:pt x="3150280" y="6729896"/>
                </a:cubicBezTo>
                <a:lnTo>
                  <a:pt x="31641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sx="105000" sy="10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F5B2A2-D22F-4A4D-839C-AF05B1EE20D1}"/>
              </a:ext>
            </a:extLst>
          </p:cNvPr>
          <p:cNvSpPr/>
          <p:nvPr/>
        </p:nvSpPr>
        <p:spPr>
          <a:xfrm>
            <a:off x="-438150" y="1"/>
            <a:ext cx="13530492" cy="6858000"/>
          </a:xfrm>
          <a:custGeom>
            <a:avLst/>
            <a:gdLst>
              <a:gd name="connsiteX0" fmla="*/ 490 w 10714450"/>
              <a:gd name="connsiteY0" fmla="*/ 0 h 6858000"/>
              <a:gd name="connsiteX1" fmla="*/ 10714450 w 10714450"/>
              <a:gd name="connsiteY1" fmla="*/ 0 h 6858000"/>
              <a:gd name="connsiteX2" fmla="*/ 10714450 w 10714450"/>
              <a:gd name="connsiteY2" fmla="*/ 6858000 h 6858000"/>
              <a:gd name="connsiteX3" fmla="*/ 1686639 w 10714450"/>
              <a:gd name="connsiteY3" fmla="*/ 6858000 h 6858000"/>
              <a:gd name="connsiteX4" fmla="*/ 1672730 w 10714450"/>
              <a:gd name="connsiteY4" fmla="*/ 6729896 h 6858000"/>
              <a:gd name="connsiteX5" fmla="*/ 730 w 10714450"/>
              <a:gd name="connsiteY5" fmla="*/ 2606040 h 6858000"/>
              <a:gd name="connsiteX6" fmla="*/ 1311370 w 10714450"/>
              <a:gd name="connsiteY6" fmla="*/ 1264920 h 6858000"/>
              <a:gd name="connsiteX7" fmla="*/ 192506 w 10714450"/>
              <a:gd name="connsiteY7" fmla="*/ 146903 h 6858000"/>
              <a:gd name="connsiteX8" fmla="*/ 490 w 1071445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4450" h="6858000">
                <a:moveTo>
                  <a:pt x="490" y="0"/>
                </a:moveTo>
                <a:lnTo>
                  <a:pt x="10714450" y="0"/>
                </a:lnTo>
                <a:lnTo>
                  <a:pt x="10714450" y="6858000"/>
                </a:lnTo>
                <a:lnTo>
                  <a:pt x="1686639" y="6858000"/>
                </a:lnTo>
                <a:lnTo>
                  <a:pt x="1672730" y="6729896"/>
                </a:lnTo>
                <a:cubicBezTo>
                  <a:pt x="1497078" y="5543917"/>
                  <a:pt x="33750" y="3433604"/>
                  <a:pt x="730" y="2606040"/>
                </a:cubicBezTo>
                <a:cubicBezTo>
                  <a:pt x="-39910" y="1587500"/>
                  <a:pt x="1631410" y="1894840"/>
                  <a:pt x="1311370" y="1264920"/>
                </a:cubicBezTo>
                <a:cubicBezTo>
                  <a:pt x="1171353" y="989330"/>
                  <a:pt x="729909" y="568375"/>
                  <a:pt x="192506" y="146903"/>
                </a:cubicBezTo>
                <a:lnTo>
                  <a:pt x="49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sx="102000" sy="10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 dirty="0"/>
          </a:p>
        </p:txBody>
      </p:sp>
      <p:sp>
        <p:nvSpPr>
          <p:cNvPr id="9" name="TextBox 30">
            <a:extLst>
              <a:ext uri="{FF2B5EF4-FFF2-40B4-BE49-F238E27FC236}">
                <a16:creationId xmlns:a16="http://schemas.microsoft.com/office/drawing/2014/main" id="{EE2F46DD-3CAA-444F-A8CA-9FACCBD1D483}"/>
              </a:ext>
            </a:extLst>
          </p:cNvPr>
          <p:cNvSpPr txBox="1"/>
          <p:nvPr/>
        </p:nvSpPr>
        <p:spPr>
          <a:xfrm>
            <a:off x="2757170" y="28860"/>
            <a:ext cx="45674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00B0F0"/>
                </a:solidFill>
                <a:latin typeface="Kokila" panose="020B0502040204020203" pitchFamily="34" charset="0"/>
                <a:cs typeface="Kokila" panose="020B0502040204020203" pitchFamily="34" charset="0"/>
              </a:rPr>
              <a:t>Régimes Tarifaires et création des Domaines d’identités</a:t>
            </a:r>
          </a:p>
        </p:txBody>
      </p:sp>
    </p:spTree>
    <p:extLst>
      <p:ext uri="{BB962C8B-B14F-4D97-AF65-F5344CB8AC3E}">
        <p14:creationId xmlns:p14="http://schemas.microsoft.com/office/powerpoint/2010/main" val="2409995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BF87EEE-183D-446B-A829-C97614040498}"/>
              </a:ext>
            </a:extLst>
          </p:cNvPr>
          <p:cNvSpPr txBox="1"/>
          <p:nvPr/>
        </p:nvSpPr>
        <p:spPr>
          <a:xfrm>
            <a:off x="0" y="2651760"/>
            <a:ext cx="133654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TN" sz="20000" dirty="0">
              <a:solidFill>
                <a:schemeClr val="accent2">
                  <a:lumMod val="75000"/>
                </a:schemeClr>
              </a:solidFill>
              <a:latin typeface="Century" panose="02040604050505020304" pitchFamily="18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8324C40-086E-494A-9129-7CA509555D05}"/>
              </a:ext>
            </a:extLst>
          </p:cNvPr>
          <p:cNvSpPr/>
          <p:nvPr/>
        </p:nvSpPr>
        <p:spPr>
          <a:xfrm>
            <a:off x="-32576" y="18849"/>
            <a:ext cx="3164189" cy="6822863"/>
          </a:xfrm>
          <a:custGeom>
            <a:avLst/>
            <a:gdLst>
              <a:gd name="connsiteX0" fmla="*/ 0 w 3164189"/>
              <a:gd name="connsiteY0" fmla="*/ 0 h 6858000"/>
              <a:gd name="connsiteX1" fmla="*/ 1478040 w 3164189"/>
              <a:gd name="connsiteY1" fmla="*/ 0 h 6858000"/>
              <a:gd name="connsiteX2" fmla="*/ 1670056 w 3164189"/>
              <a:gd name="connsiteY2" fmla="*/ 146903 h 6858000"/>
              <a:gd name="connsiteX3" fmla="*/ 2788920 w 3164189"/>
              <a:gd name="connsiteY3" fmla="*/ 1264920 h 6858000"/>
              <a:gd name="connsiteX4" fmla="*/ 1478280 w 3164189"/>
              <a:gd name="connsiteY4" fmla="*/ 2606040 h 6858000"/>
              <a:gd name="connsiteX5" fmla="*/ 3150280 w 3164189"/>
              <a:gd name="connsiteY5" fmla="*/ 6729896 h 6858000"/>
              <a:gd name="connsiteX6" fmla="*/ 3164189 w 3164189"/>
              <a:gd name="connsiteY6" fmla="*/ 6858000 h 6858000"/>
              <a:gd name="connsiteX7" fmla="*/ 0 w 3164189"/>
              <a:gd name="connsiteY7" fmla="*/ 6858000 h 6858000"/>
              <a:gd name="connsiteX8" fmla="*/ 0 w 316418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189" h="6858000">
                <a:moveTo>
                  <a:pt x="0" y="0"/>
                </a:moveTo>
                <a:lnTo>
                  <a:pt x="1478040" y="0"/>
                </a:lnTo>
                <a:lnTo>
                  <a:pt x="1670056" y="146903"/>
                </a:lnTo>
                <a:cubicBezTo>
                  <a:pt x="2207459" y="568375"/>
                  <a:pt x="2648903" y="989330"/>
                  <a:pt x="2788920" y="1264920"/>
                </a:cubicBezTo>
                <a:cubicBezTo>
                  <a:pt x="3108960" y="1894840"/>
                  <a:pt x="1437640" y="1587500"/>
                  <a:pt x="1478280" y="2606040"/>
                </a:cubicBezTo>
                <a:cubicBezTo>
                  <a:pt x="1511300" y="3433604"/>
                  <a:pt x="2974628" y="5543917"/>
                  <a:pt x="3150280" y="6729896"/>
                </a:cubicBezTo>
                <a:lnTo>
                  <a:pt x="31641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4FC3F7"/>
          </a:solidFill>
          <a:effectLst>
            <a:outerShdw blurRad="50800" dist="38100" dir="2700000" sx="111000" sy="11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7BAAE0C-9533-4E35-8D1E-C673A46E6BF1}"/>
              </a:ext>
            </a:extLst>
          </p:cNvPr>
          <p:cNvSpPr/>
          <p:nvPr/>
        </p:nvSpPr>
        <p:spPr>
          <a:xfrm>
            <a:off x="1569672" y="16288"/>
            <a:ext cx="10714450" cy="6858000"/>
          </a:xfrm>
          <a:custGeom>
            <a:avLst/>
            <a:gdLst>
              <a:gd name="connsiteX0" fmla="*/ 490 w 10714450"/>
              <a:gd name="connsiteY0" fmla="*/ 0 h 6858000"/>
              <a:gd name="connsiteX1" fmla="*/ 10714450 w 10714450"/>
              <a:gd name="connsiteY1" fmla="*/ 0 h 6858000"/>
              <a:gd name="connsiteX2" fmla="*/ 10714450 w 10714450"/>
              <a:gd name="connsiteY2" fmla="*/ 6858000 h 6858000"/>
              <a:gd name="connsiteX3" fmla="*/ 1686639 w 10714450"/>
              <a:gd name="connsiteY3" fmla="*/ 6858000 h 6858000"/>
              <a:gd name="connsiteX4" fmla="*/ 1672730 w 10714450"/>
              <a:gd name="connsiteY4" fmla="*/ 6729896 h 6858000"/>
              <a:gd name="connsiteX5" fmla="*/ 730 w 10714450"/>
              <a:gd name="connsiteY5" fmla="*/ 2606040 h 6858000"/>
              <a:gd name="connsiteX6" fmla="*/ 1311370 w 10714450"/>
              <a:gd name="connsiteY6" fmla="*/ 1264920 h 6858000"/>
              <a:gd name="connsiteX7" fmla="*/ 192506 w 10714450"/>
              <a:gd name="connsiteY7" fmla="*/ 146903 h 6858000"/>
              <a:gd name="connsiteX8" fmla="*/ 490 w 1071445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4450" h="6858000">
                <a:moveTo>
                  <a:pt x="490" y="0"/>
                </a:moveTo>
                <a:lnTo>
                  <a:pt x="10714450" y="0"/>
                </a:lnTo>
                <a:lnTo>
                  <a:pt x="10714450" y="6858000"/>
                </a:lnTo>
                <a:lnTo>
                  <a:pt x="1686639" y="6858000"/>
                </a:lnTo>
                <a:lnTo>
                  <a:pt x="1672730" y="6729896"/>
                </a:lnTo>
                <a:cubicBezTo>
                  <a:pt x="1497078" y="5543917"/>
                  <a:pt x="33750" y="3433604"/>
                  <a:pt x="730" y="2606040"/>
                </a:cubicBezTo>
                <a:cubicBezTo>
                  <a:pt x="-39910" y="1587500"/>
                  <a:pt x="1631410" y="1894840"/>
                  <a:pt x="1311370" y="1264920"/>
                </a:cubicBezTo>
                <a:cubicBezTo>
                  <a:pt x="1171353" y="989330"/>
                  <a:pt x="729909" y="568375"/>
                  <a:pt x="192506" y="146903"/>
                </a:cubicBezTo>
                <a:lnTo>
                  <a:pt x="490" y="0"/>
                </a:lnTo>
                <a:close/>
              </a:path>
            </a:pathLst>
          </a:custGeom>
          <a:solidFill>
            <a:srgbClr val="4FC3F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3EC8DE1-7D9F-44B4-ADBA-84C6F214B765}"/>
              </a:ext>
            </a:extLst>
          </p:cNvPr>
          <p:cNvSpPr/>
          <p:nvPr/>
        </p:nvSpPr>
        <p:spPr>
          <a:xfrm>
            <a:off x="-2216409" y="0"/>
            <a:ext cx="3961490" cy="6822863"/>
          </a:xfrm>
          <a:custGeom>
            <a:avLst/>
            <a:gdLst>
              <a:gd name="connsiteX0" fmla="*/ 0 w 3164189"/>
              <a:gd name="connsiteY0" fmla="*/ 0 h 6858000"/>
              <a:gd name="connsiteX1" fmla="*/ 1478040 w 3164189"/>
              <a:gd name="connsiteY1" fmla="*/ 0 h 6858000"/>
              <a:gd name="connsiteX2" fmla="*/ 1670056 w 3164189"/>
              <a:gd name="connsiteY2" fmla="*/ 146903 h 6858000"/>
              <a:gd name="connsiteX3" fmla="*/ 2788920 w 3164189"/>
              <a:gd name="connsiteY3" fmla="*/ 1264920 h 6858000"/>
              <a:gd name="connsiteX4" fmla="*/ 1478280 w 3164189"/>
              <a:gd name="connsiteY4" fmla="*/ 2606040 h 6858000"/>
              <a:gd name="connsiteX5" fmla="*/ 3150280 w 3164189"/>
              <a:gd name="connsiteY5" fmla="*/ 6729896 h 6858000"/>
              <a:gd name="connsiteX6" fmla="*/ 3164189 w 3164189"/>
              <a:gd name="connsiteY6" fmla="*/ 6858000 h 6858000"/>
              <a:gd name="connsiteX7" fmla="*/ 0 w 3164189"/>
              <a:gd name="connsiteY7" fmla="*/ 6858000 h 6858000"/>
              <a:gd name="connsiteX8" fmla="*/ 0 w 316418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189" h="6858000">
                <a:moveTo>
                  <a:pt x="0" y="0"/>
                </a:moveTo>
                <a:lnTo>
                  <a:pt x="1478040" y="0"/>
                </a:lnTo>
                <a:lnTo>
                  <a:pt x="1670056" y="146903"/>
                </a:lnTo>
                <a:cubicBezTo>
                  <a:pt x="2207459" y="568375"/>
                  <a:pt x="2648903" y="989330"/>
                  <a:pt x="2788920" y="1264920"/>
                </a:cubicBezTo>
                <a:cubicBezTo>
                  <a:pt x="3108960" y="1894840"/>
                  <a:pt x="1437640" y="1587500"/>
                  <a:pt x="1478280" y="2606040"/>
                </a:cubicBezTo>
                <a:cubicBezTo>
                  <a:pt x="1511300" y="3433604"/>
                  <a:pt x="2974628" y="5543917"/>
                  <a:pt x="3150280" y="6729896"/>
                </a:cubicBezTo>
                <a:lnTo>
                  <a:pt x="31641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sx="105000" sy="10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F5B2A2-D22F-4A4D-839C-AF05B1EE20D1}"/>
              </a:ext>
            </a:extLst>
          </p:cNvPr>
          <p:cNvSpPr/>
          <p:nvPr/>
        </p:nvSpPr>
        <p:spPr>
          <a:xfrm>
            <a:off x="-181623" y="42046"/>
            <a:ext cx="12201572" cy="6858000"/>
          </a:xfrm>
          <a:custGeom>
            <a:avLst/>
            <a:gdLst>
              <a:gd name="connsiteX0" fmla="*/ 490 w 10714450"/>
              <a:gd name="connsiteY0" fmla="*/ 0 h 6858000"/>
              <a:gd name="connsiteX1" fmla="*/ 10714450 w 10714450"/>
              <a:gd name="connsiteY1" fmla="*/ 0 h 6858000"/>
              <a:gd name="connsiteX2" fmla="*/ 10714450 w 10714450"/>
              <a:gd name="connsiteY2" fmla="*/ 6858000 h 6858000"/>
              <a:gd name="connsiteX3" fmla="*/ 1686639 w 10714450"/>
              <a:gd name="connsiteY3" fmla="*/ 6858000 h 6858000"/>
              <a:gd name="connsiteX4" fmla="*/ 1672730 w 10714450"/>
              <a:gd name="connsiteY4" fmla="*/ 6729896 h 6858000"/>
              <a:gd name="connsiteX5" fmla="*/ 730 w 10714450"/>
              <a:gd name="connsiteY5" fmla="*/ 2606040 h 6858000"/>
              <a:gd name="connsiteX6" fmla="*/ 1311370 w 10714450"/>
              <a:gd name="connsiteY6" fmla="*/ 1264920 h 6858000"/>
              <a:gd name="connsiteX7" fmla="*/ 192506 w 10714450"/>
              <a:gd name="connsiteY7" fmla="*/ 146903 h 6858000"/>
              <a:gd name="connsiteX8" fmla="*/ 490 w 1071445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4450" h="6858000">
                <a:moveTo>
                  <a:pt x="490" y="0"/>
                </a:moveTo>
                <a:lnTo>
                  <a:pt x="10714450" y="0"/>
                </a:lnTo>
                <a:lnTo>
                  <a:pt x="10714450" y="6858000"/>
                </a:lnTo>
                <a:lnTo>
                  <a:pt x="1686639" y="6858000"/>
                </a:lnTo>
                <a:lnTo>
                  <a:pt x="1672730" y="6729896"/>
                </a:lnTo>
                <a:cubicBezTo>
                  <a:pt x="1497078" y="5543917"/>
                  <a:pt x="33750" y="3433604"/>
                  <a:pt x="730" y="2606040"/>
                </a:cubicBezTo>
                <a:cubicBezTo>
                  <a:pt x="-39910" y="1587500"/>
                  <a:pt x="1631410" y="1894840"/>
                  <a:pt x="1311370" y="1264920"/>
                </a:cubicBezTo>
                <a:cubicBezTo>
                  <a:pt x="1171353" y="989330"/>
                  <a:pt x="729909" y="568375"/>
                  <a:pt x="192506" y="146903"/>
                </a:cubicBezTo>
                <a:lnTo>
                  <a:pt x="49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sx="102000" sy="10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 b="1"/>
          </a:p>
        </p:txBody>
      </p:sp>
      <p:sp>
        <p:nvSpPr>
          <p:cNvPr id="7" name="AutoShape 2" descr="Une image contenant clipart, sourire, dessin humoristique, cercle&#10;&#10;Description générée automatiquement">
            <a:extLst>
              <a:ext uri="{FF2B5EF4-FFF2-40B4-BE49-F238E27FC236}">
                <a16:creationId xmlns:a16="http://schemas.microsoft.com/office/drawing/2014/main" id="{50DF3DE3-0260-A1CB-B000-915A32A37E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40016" y="3276600"/>
            <a:ext cx="108384" cy="10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DD8AD13-12EF-4374-A70B-B5C70BE769FC}"/>
              </a:ext>
            </a:extLst>
          </p:cNvPr>
          <p:cNvSpPr/>
          <p:nvPr/>
        </p:nvSpPr>
        <p:spPr>
          <a:xfrm>
            <a:off x="4581833" y="3007689"/>
            <a:ext cx="3028334" cy="1269036"/>
          </a:xfrm>
          <a:prstGeom prst="roundRect">
            <a:avLst>
              <a:gd name="adj" fmla="val 50000"/>
            </a:avLst>
          </a:prstGeom>
          <a:solidFill>
            <a:srgbClr val="29B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Paramétrage des Domaines d’identités </a:t>
            </a:r>
          </a:p>
        </p:txBody>
      </p:sp>
    </p:spTree>
    <p:extLst>
      <p:ext uri="{BB962C8B-B14F-4D97-AF65-F5344CB8AC3E}">
        <p14:creationId xmlns:p14="http://schemas.microsoft.com/office/powerpoint/2010/main" val="3543896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BF87EEE-183D-446B-A829-C97614040498}"/>
              </a:ext>
            </a:extLst>
          </p:cNvPr>
          <p:cNvSpPr txBox="1"/>
          <p:nvPr/>
        </p:nvSpPr>
        <p:spPr>
          <a:xfrm>
            <a:off x="0" y="2651760"/>
            <a:ext cx="133654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TN" sz="20000" dirty="0">
              <a:solidFill>
                <a:schemeClr val="accent2">
                  <a:lumMod val="75000"/>
                </a:schemeClr>
              </a:solidFill>
              <a:latin typeface="Century" panose="02040604050505020304" pitchFamily="18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8324C40-086E-494A-9129-7CA509555D05}"/>
              </a:ext>
            </a:extLst>
          </p:cNvPr>
          <p:cNvSpPr/>
          <p:nvPr/>
        </p:nvSpPr>
        <p:spPr>
          <a:xfrm>
            <a:off x="-32576" y="18849"/>
            <a:ext cx="3164189" cy="6822863"/>
          </a:xfrm>
          <a:custGeom>
            <a:avLst/>
            <a:gdLst>
              <a:gd name="connsiteX0" fmla="*/ 0 w 3164189"/>
              <a:gd name="connsiteY0" fmla="*/ 0 h 6858000"/>
              <a:gd name="connsiteX1" fmla="*/ 1478040 w 3164189"/>
              <a:gd name="connsiteY1" fmla="*/ 0 h 6858000"/>
              <a:gd name="connsiteX2" fmla="*/ 1670056 w 3164189"/>
              <a:gd name="connsiteY2" fmla="*/ 146903 h 6858000"/>
              <a:gd name="connsiteX3" fmla="*/ 2788920 w 3164189"/>
              <a:gd name="connsiteY3" fmla="*/ 1264920 h 6858000"/>
              <a:gd name="connsiteX4" fmla="*/ 1478280 w 3164189"/>
              <a:gd name="connsiteY4" fmla="*/ 2606040 h 6858000"/>
              <a:gd name="connsiteX5" fmla="*/ 3150280 w 3164189"/>
              <a:gd name="connsiteY5" fmla="*/ 6729896 h 6858000"/>
              <a:gd name="connsiteX6" fmla="*/ 3164189 w 3164189"/>
              <a:gd name="connsiteY6" fmla="*/ 6858000 h 6858000"/>
              <a:gd name="connsiteX7" fmla="*/ 0 w 3164189"/>
              <a:gd name="connsiteY7" fmla="*/ 6858000 h 6858000"/>
              <a:gd name="connsiteX8" fmla="*/ 0 w 316418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189" h="6858000">
                <a:moveTo>
                  <a:pt x="0" y="0"/>
                </a:moveTo>
                <a:lnTo>
                  <a:pt x="1478040" y="0"/>
                </a:lnTo>
                <a:lnTo>
                  <a:pt x="1670056" y="146903"/>
                </a:lnTo>
                <a:cubicBezTo>
                  <a:pt x="2207459" y="568375"/>
                  <a:pt x="2648903" y="989330"/>
                  <a:pt x="2788920" y="1264920"/>
                </a:cubicBezTo>
                <a:cubicBezTo>
                  <a:pt x="3108960" y="1894840"/>
                  <a:pt x="1437640" y="1587500"/>
                  <a:pt x="1478280" y="2606040"/>
                </a:cubicBezTo>
                <a:cubicBezTo>
                  <a:pt x="1511300" y="3433604"/>
                  <a:pt x="2974628" y="5543917"/>
                  <a:pt x="3150280" y="6729896"/>
                </a:cubicBezTo>
                <a:lnTo>
                  <a:pt x="31641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4FC3F7"/>
          </a:solidFill>
          <a:effectLst>
            <a:outerShdw blurRad="50800" dist="38100" dir="2700000" sx="111000" sy="11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7BAAE0C-9533-4E35-8D1E-C673A46E6BF1}"/>
              </a:ext>
            </a:extLst>
          </p:cNvPr>
          <p:cNvSpPr/>
          <p:nvPr/>
        </p:nvSpPr>
        <p:spPr>
          <a:xfrm>
            <a:off x="1547659" y="-16288"/>
            <a:ext cx="10714450" cy="6858000"/>
          </a:xfrm>
          <a:custGeom>
            <a:avLst/>
            <a:gdLst>
              <a:gd name="connsiteX0" fmla="*/ 490 w 10714450"/>
              <a:gd name="connsiteY0" fmla="*/ 0 h 6858000"/>
              <a:gd name="connsiteX1" fmla="*/ 10714450 w 10714450"/>
              <a:gd name="connsiteY1" fmla="*/ 0 h 6858000"/>
              <a:gd name="connsiteX2" fmla="*/ 10714450 w 10714450"/>
              <a:gd name="connsiteY2" fmla="*/ 6858000 h 6858000"/>
              <a:gd name="connsiteX3" fmla="*/ 1686639 w 10714450"/>
              <a:gd name="connsiteY3" fmla="*/ 6858000 h 6858000"/>
              <a:gd name="connsiteX4" fmla="*/ 1672730 w 10714450"/>
              <a:gd name="connsiteY4" fmla="*/ 6729896 h 6858000"/>
              <a:gd name="connsiteX5" fmla="*/ 730 w 10714450"/>
              <a:gd name="connsiteY5" fmla="*/ 2606040 h 6858000"/>
              <a:gd name="connsiteX6" fmla="*/ 1311370 w 10714450"/>
              <a:gd name="connsiteY6" fmla="*/ 1264920 h 6858000"/>
              <a:gd name="connsiteX7" fmla="*/ 192506 w 10714450"/>
              <a:gd name="connsiteY7" fmla="*/ 146903 h 6858000"/>
              <a:gd name="connsiteX8" fmla="*/ 490 w 1071445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4450" h="6858000">
                <a:moveTo>
                  <a:pt x="490" y="0"/>
                </a:moveTo>
                <a:lnTo>
                  <a:pt x="10714450" y="0"/>
                </a:lnTo>
                <a:lnTo>
                  <a:pt x="10714450" y="6858000"/>
                </a:lnTo>
                <a:lnTo>
                  <a:pt x="1686639" y="6858000"/>
                </a:lnTo>
                <a:lnTo>
                  <a:pt x="1672730" y="6729896"/>
                </a:lnTo>
                <a:cubicBezTo>
                  <a:pt x="1497078" y="5543917"/>
                  <a:pt x="33750" y="3433604"/>
                  <a:pt x="730" y="2606040"/>
                </a:cubicBezTo>
                <a:cubicBezTo>
                  <a:pt x="-39910" y="1587500"/>
                  <a:pt x="1631410" y="1894840"/>
                  <a:pt x="1311370" y="1264920"/>
                </a:cubicBezTo>
                <a:cubicBezTo>
                  <a:pt x="1171353" y="989330"/>
                  <a:pt x="729909" y="568375"/>
                  <a:pt x="192506" y="146903"/>
                </a:cubicBezTo>
                <a:lnTo>
                  <a:pt x="490" y="0"/>
                </a:lnTo>
                <a:close/>
              </a:path>
            </a:pathLst>
          </a:custGeom>
          <a:solidFill>
            <a:srgbClr val="4FC3F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3EC8DE1-7D9F-44B4-ADBA-84C6F214B765}"/>
              </a:ext>
            </a:extLst>
          </p:cNvPr>
          <p:cNvSpPr/>
          <p:nvPr/>
        </p:nvSpPr>
        <p:spPr>
          <a:xfrm>
            <a:off x="-70109" y="0"/>
            <a:ext cx="3961490" cy="6822863"/>
          </a:xfrm>
          <a:custGeom>
            <a:avLst/>
            <a:gdLst>
              <a:gd name="connsiteX0" fmla="*/ 0 w 3164189"/>
              <a:gd name="connsiteY0" fmla="*/ 0 h 6858000"/>
              <a:gd name="connsiteX1" fmla="*/ 1478040 w 3164189"/>
              <a:gd name="connsiteY1" fmla="*/ 0 h 6858000"/>
              <a:gd name="connsiteX2" fmla="*/ 1670056 w 3164189"/>
              <a:gd name="connsiteY2" fmla="*/ 146903 h 6858000"/>
              <a:gd name="connsiteX3" fmla="*/ 2788920 w 3164189"/>
              <a:gd name="connsiteY3" fmla="*/ 1264920 h 6858000"/>
              <a:gd name="connsiteX4" fmla="*/ 1478280 w 3164189"/>
              <a:gd name="connsiteY4" fmla="*/ 2606040 h 6858000"/>
              <a:gd name="connsiteX5" fmla="*/ 3150280 w 3164189"/>
              <a:gd name="connsiteY5" fmla="*/ 6729896 h 6858000"/>
              <a:gd name="connsiteX6" fmla="*/ 3164189 w 3164189"/>
              <a:gd name="connsiteY6" fmla="*/ 6858000 h 6858000"/>
              <a:gd name="connsiteX7" fmla="*/ 0 w 3164189"/>
              <a:gd name="connsiteY7" fmla="*/ 6858000 h 6858000"/>
              <a:gd name="connsiteX8" fmla="*/ 0 w 316418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189" h="6858000">
                <a:moveTo>
                  <a:pt x="0" y="0"/>
                </a:moveTo>
                <a:lnTo>
                  <a:pt x="1478040" y="0"/>
                </a:lnTo>
                <a:lnTo>
                  <a:pt x="1670056" y="146903"/>
                </a:lnTo>
                <a:cubicBezTo>
                  <a:pt x="2207459" y="568375"/>
                  <a:pt x="2648903" y="989330"/>
                  <a:pt x="2788920" y="1264920"/>
                </a:cubicBezTo>
                <a:cubicBezTo>
                  <a:pt x="3108960" y="1894840"/>
                  <a:pt x="1437640" y="1587500"/>
                  <a:pt x="1478280" y="2606040"/>
                </a:cubicBezTo>
                <a:cubicBezTo>
                  <a:pt x="1511300" y="3433604"/>
                  <a:pt x="2974628" y="5543917"/>
                  <a:pt x="3150280" y="6729896"/>
                </a:cubicBezTo>
                <a:lnTo>
                  <a:pt x="31641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sx="105000" sy="10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F5B2A2-D22F-4A4D-839C-AF05B1EE20D1}"/>
              </a:ext>
            </a:extLst>
          </p:cNvPr>
          <p:cNvSpPr/>
          <p:nvPr/>
        </p:nvSpPr>
        <p:spPr>
          <a:xfrm>
            <a:off x="-438150" y="1"/>
            <a:ext cx="13530492" cy="6858000"/>
          </a:xfrm>
          <a:custGeom>
            <a:avLst/>
            <a:gdLst>
              <a:gd name="connsiteX0" fmla="*/ 490 w 10714450"/>
              <a:gd name="connsiteY0" fmla="*/ 0 h 6858000"/>
              <a:gd name="connsiteX1" fmla="*/ 10714450 w 10714450"/>
              <a:gd name="connsiteY1" fmla="*/ 0 h 6858000"/>
              <a:gd name="connsiteX2" fmla="*/ 10714450 w 10714450"/>
              <a:gd name="connsiteY2" fmla="*/ 6858000 h 6858000"/>
              <a:gd name="connsiteX3" fmla="*/ 1686639 w 10714450"/>
              <a:gd name="connsiteY3" fmla="*/ 6858000 h 6858000"/>
              <a:gd name="connsiteX4" fmla="*/ 1672730 w 10714450"/>
              <a:gd name="connsiteY4" fmla="*/ 6729896 h 6858000"/>
              <a:gd name="connsiteX5" fmla="*/ 730 w 10714450"/>
              <a:gd name="connsiteY5" fmla="*/ 2606040 h 6858000"/>
              <a:gd name="connsiteX6" fmla="*/ 1311370 w 10714450"/>
              <a:gd name="connsiteY6" fmla="*/ 1264920 h 6858000"/>
              <a:gd name="connsiteX7" fmla="*/ 192506 w 10714450"/>
              <a:gd name="connsiteY7" fmla="*/ 146903 h 6858000"/>
              <a:gd name="connsiteX8" fmla="*/ 490 w 1071445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4450" h="6858000">
                <a:moveTo>
                  <a:pt x="490" y="0"/>
                </a:moveTo>
                <a:lnTo>
                  <a:pt x="10714450" y="0"/>
                </a:lnTo>
                <a:lnTo>
                  <a:pt x="10714450" y="6858000"/>
                </a:lnTo>
                <a:lnTo>
                  <a:pt x="1686639" y="6858000"/>
                </a:lnTo>
                <a:lnTo>
                  <a:pt x="1672730" y="6729896"/>
                </a:lnTo>
                <a:cubicBezTo>
                  <a:pt x="1497078" y="5543917"/>
                  <a:pt x="33750" y="3433604"/>
                  <a:pt x="730" y="2606040"/>
                </a:cubicBezTo>
                <a:cubicBezTo>
                  <a:pt x="-39910" y="1587500"/>
                  <a:pt x="1631410" y="1894840"/>
                  <a:pt x="1311370" y="1264920"/>
                </a:cubicBezTo>
                <a:cubicBezTo>
                  <a:pt x="1171353" y="989330"/>
                  <a:pt x="729909" y="568375"/>
                  <a:pt x="192506" y="146903"/>
                </a:cubicBezTo>
                <a:lnTo>
                  <a:pt x="49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sx="102000" sy="10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 dirty="0"/>
          </a:p>
        </p:txBody>
      </p:sp>
      <p:sp>
        <p:nvSpPr>
          <p:cNvPr id="9" name="TextBox 30">
            <a:extLst>
              <a:ext uri="{FF2B5EF4-FFF2-40B4-BE49-F238E27FC236}">
                <a16:creationId xmlns:a16="http://schemas.microsoft.com/office/drawing/2014/main" id="{EE2F46DD-3CAA-444F-A8CA-9FACCBD1D483}"/>
              </a:ext>
            </a:extLst>
          </p:cNvPr>
          <p:cNvSpPr txBox="1"/>
          <p:nvPr/>
        </p:nvSpPr>
        <p:spPr>
          <a:xfrm>
            <a:off x="2757170" y="28860"/>
            <a:ext cx="45674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00B0F0"/>
                </a:solidFill>
                <a:latin typeface="Kokila" panose="020B0502040204020203" pitchFamily="34" charset="0"/>
                <a:cs typeface="Kokila" panose="020B0502040204020203" pitchFamily="34" charset="0"/>
              </a:rPr>
              <a:t>Paramétrage des domaines d’identités &amp; Création des Tenants</a:t>
            </a:r>
          </a:p>
        </p:txBody>
      </p:sp>
    </p:spTree>
    <p:extLst>
      <p:ext uri="{BB962C8B-B14F-4D97-AF65-F5344CB8AC3E}">
        <p14:creationId xmlns:p14="http://schemas.microsoft.com/office/powerpoint/2010/main" val="780713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BF87EEE-183D-446B-A829-C97614040498}"/>
              </a:ext>
            </a:extLst>
          </p:cNvPr>
          <p:cNvSpPr txBox="1"/>
          <p:nvPr/>
        </p:nvSpPr>
        <p:spPr>
          <a:xfrm>
            <a:off x="0" y="2651760"/>
            <a:ext cx="133654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TN" sz="20000" dirty="0">
              <a:solidFill>
                <a:schemeClr val="accent2">
                  <a:lumMod val="75000"/>
                </a:schemeClr>
              </a:solidFill>
              <a:latin typeface="Century" panose="02040604050505020304" pitchFamily="18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8324C40-086E-494A-9129-7CA509555D05}"/>
              </a:ext>
            </a:extLst>
          </p:cNvPr>
          <p:cNvSpPr/>
          <p:nvPr/>
        </p:nvSpPr>
        <p:spPr>
          <a:xfrm>
            <a:off x="-32576" y="18849"/>
            <a:ext cx="3164189" cy="6822863"/>
          </a:xfrm>
          <a:custGeom>
            <a:avLst/>
            <a:gdLst>
              <a:gd name="connsiteX0" fmla="*/ 0 w 3164189"/>
              <a:gd name="connsiteY0" fmla="*/ 0 h 6858000"/>
              <a:gd name="connsiteX1" fmla="*/ 1478040 w 3164189"/>
              <a:gd name="connsiteY1" fmla="*/ 0 h 6858000"/>
              <a:gd name="connsiteX2" fmla="*/ 1670056 w 3164189"/>
              <a:gd name="connsiteY2" fmla="*/ 146903 h 6858000"/>
              <a:gd name="connsiteX3" fmla="*/ 2788920 w 3164189"/>
              <a:gd name="connsiteY3" fmla="*/ 1264920 h 6858000"/>
              <a:gd name="connsiteX4" fmla="*/ 1478280 w 3164189"/>
              <a:gd name="connsiteY4" fmla="*/ 2606040 h 6858000"/>
              <a:gd name="connsiteX5" fmla="*/ 3150280 w 3164189"/>
              <a:gd name="connsiteY5" fmla="*/ 6729896 h 6858000"/>
              <a:gd name="connsiteX6" fmla="*/ 3164189 w 3164189"/>
              <a:gd name="connsiteY6" fmla="*/ 6858000 h 6858000"/>
              <a:gd name="connsiteX7" fmla="*/ 0 w 3164189"/>
              <a:gd name="connsiteY7" fmla="*/ 6858000 h 6858000"/>
              <a:gd name="connsiteX8" fmla="*/ 0 w 316418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189" h="6858000">
                <a:moveTo>
                  <a:pt x="0" y="0"/>
                </a:moveTo>
                <a:lnTo>
                  <a:pt x="1478040" y="0"/>
                </a:lnTo>
                <a:lnTo>
                  <a:pt x="1670056" y="146903"/>
                </a:lnTo>
                <a:cubicBezTo>
                  <a:pt x="2207459" y="568375"/>
                  <a:pt x="2648903" y="989330"/>
                  <a:pt x="2788920" y="1264920"/>
                </a:cubicBezTo>
                <a:cubicBezTo>
                  <a:pt x="3108960" y="1894840"/>
                  <a:pt x="1437640" y="1587500"/>
                  <a:pt x="1478280" y="2606040"/>
                </a:cubicBezTo>
                <a:cubicBezTo>
                  <a:pt x="1511300" y="3433604"/>
                  <a:pt x="2974628" y="5543917"/>
                  <a:pt x="3150280" y="6729896"/>
                </a:cubicBezTo>
                <a:lnTo>
                  <a:pt x="31641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4FC3F7"/>
          </a:solidFill>
          <a:effectLst>
            <a:outerShdw blurRad="50800" dist="38100" dir="2700000" sx="111000" sy="11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7BAAE0C-9533-4E35-8D1E-C673A46E6BF1}"/>
              </a:ext>
            </a:extLst>
          </p:cNvPr>
          <p:cNvSpPr/>
          <p:nvPr/>
        </p:nvSpPr>
        <p:spPr>
          <a:xfrm>
            <a:off x="1569672" y="16288"/>
            <a:ext cx="10714450" cy="6858000"/>
          </a:xfrm>
          <a:custGeom>
            <a:avLst/>
            <a:gdLst>
              <a:gd name="connsiteX0" fmla="*/ 490 w 10714450"/>
              <a:gd name="connsiteY0" fmla="*/ 0 h 6858000"/>
              <a:gd name="connsiteX1" fmla="*/ 10714450 w 10714450"/>
              <a:gd name="connsiteY1" fmla="*/ 0 h 6858000"/>
              <a:gd name="connsiteX2" fmla="*/ 10714450 w 10714450"/>
              <a:gd name="connsiteY2" fmla="*/ 6858000 h 6858000"/>
              <a:gd name="connsiteX3" fmla="*/ 1686639 w 10714450"/>
              <a:gd name="connsiteY3" fmla="*/ 6858000 h 6858000"/>
              <a:gd name="connsiteX4" fmla="*/ 1672730 w 10714450"/>
              <a:gd name="connsiteY4" fmla="*/ 6729896 h 6858000"/>
              <a:gd name="connsiteX5" fmla="*/ 730 w 10714450"/>
              <a:gd name="connsiteY5" fmla="*/ 2606040 h 6858000"/>
              <a:gd name="connsiteX6" fmla="*/ 1311370 w 10714450"/>
              <a:gd name="connsiteY6" fmla="*/ 1264920 h 6858000"/>
              <a:gd name="connsiteX7" fmla="*/ 192506 w 10714450"/>
              <a:gd name="connsiteY7" fmla="*/ 146903 h 6858000"/>
              <a:gd name="connsiteX8" fmla="*/ 490 w 1071445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4450" h="6858000">
                <a:moveTo>
                  <a:pt x="490" y="0"/>
                </a:moveTo>
                <a:lnTo>
                  <a:pt x="10714450" y="0"/>
                </a:lnTo>
                <a:lnTo>
                  <a:pt x="10714450" y="6858000"/>
                </a:lnTo>
                <a:lnTo>
                  <a:pt x="1686639" y="6858000"/>
                </a:lnTo>
                <a:lnTo>
                  <a:pt x="1672730" y="6729896"/>
                </a:lnTo>
                <a:cubicBezTo>
                  <a:pt x="1497078" y="5543917"/>
                  <a:pt x="33750" y="3433604"/>
                  <a:pt x="730" y="2606040"/>
                </a:cubicBezTo>
                <a:cubicBezTo>
                  <a:pt x="-39910" y="1587500"/>
                  <a:pt x="1631410" y="1894840"/>
                  <a:pt x="1311370" y="1264920"/>
                </a:cubicBezTo>
                <a:cubicBezTo>
                  <a:pt x="1171353" y="989330"/>
                  <a:pt x="729909" y="568375"/>
                  <a:pt x="192506" y="146903"/>
                </a:cubicBezTo>
                <a:lnTo>
                  <a:pt x="490" y="0"/>
                </a:lnTo>
                <a:close/>
              </a:path>
            </a:pathLst>
          </a:custGeom>
          <a:solidFill>
            <a:srgbClr val="4FC3F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3EC8DE1-7D9F-44B4-ADBA-84C6F214B765}"/>
              </a:ext>
            </a:extLst>
          </p:cNvPr>
          <p:cNvSpPr/>
          <p:nvPr/>
        </p:nvSpPr>
        <p:spPr>
          <a:xfrm>
            <a:off x="-2216409" y="0"/>
            <a:ext cx="3961490" cy="6822863"/>
          </a:xfrm>
          <a:custGeom>
            <a:avLst/>
            <a:gdLst>
              <a:gd name="connsiteX0" fmla="*/ 0 w 3164189"/>
              <a:gd name="connsiteY0" fmla="*/ 0 h 6858000"/>
              <a:gd name="connsiteX1" fmla="*/ 1478040 w 3164189"/>
              <a:gd name="connsiteY1" fmla="*/ 0 h 6858000"/>
              <a:gd name="connsiteX2" fmla="*/ 1670056 w 3164189"/>
              <a:gd name="connsiteY2" fmla="*/ 146903 h 6858000"/>
              <a:gd name="connsiteX3" fmla="*/ 2788920 w 3164189"/>
              <a:gd name="connsiteY3" fmla="*/ 1264920 h 6858000"/>
              <a:gd name="connsiteX4" fmla="*/ 1478280 w 3164189"/>
              <a:gd name="connsiteY4" fmla="*/ 2606040 h 6858000"/>
              <a:gd name="connsiteX5" fmla="*/ 3150280 w 3164189"/>
              <a:gd name="connsiteY5" fmla="*/ 6729896 h 6858000"/>
              <a:gd name="connsiteX6" fmla="*/ 3164189 w 3164189"/>
              <a:gd name="connsiteY6" fmla="*/ 6858000 h 6858000"/>
              <a:gd name="connsiteX7" fmla="*/ 0 w 3164189"/>
              <a:gd name="connsiteY7" fmla="*/ 6858000 h 6858000"/>
              <a:gd name="connsiteX8" fmla="*/ 0 w 316418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189" h="6858000">
                <a:moveTo>
                  <a:pt x="0" y="0"/>
                </a:moveTo>
                <a:lnTo>
                  <a:pt x="1478040" y="0"/>
                </a:lnTo>
                <a:lnTo>
                  <a:pt x="1670056" y="146903"/>
                </a:lnTo>
                <a:cubicBezTo>
                  <a:pt x="2207459" y="568375"/>
                  <a:pt x="2648903" y="989330"/>
                  <a:pt x="2788920" y="1264920"/>
                </a:cubicBezTo>
                <a:cubicBezTo>
                  <a:pt x="3108960" y="1894840"/>
                  <a:pt x="1437640" y="1587500"/>
                  <a:pt x="1478280" y="2606040"/>
                </a:cubicBezTo>
                <a:cubicBezTo>
                  <a:pt x="1511300" y="3433604"/>
                  <a:pt x="2974628" y="5543917"/>
                  <a:pt x="3150280" y="6729896"/>
                </a:cubicBezTo>
                <a:lnTo>
                  <a:pt x="31641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sx="105000" sy="10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F5B2A2-D22F-4A4D-839C-AF05B1EE20D1}"/>
              </a:ext>
            </a:extLst>
          </p:cNvPr>
          <p:cNvSpPr/>
          <p:nvPr/>
        </p:nvSpPr>
        <p:spPr>
          <a:xfrm>
            <a:off x="-181623" y="42046"/>
            <a:ext cx="12201572" cy="6858000"/>
          </a:xfrm>
          <a:custGeom>
            <a:avLst/>
            <a:gdLst>
              <a:gd name="connsiteX0" fmla="*/ 490 w 10714450"/>
              <a:gd name="connsiteY0" fmla="*/ 0 h 6858000"/>
              <a:gd name="connsiteX1" fmla="*/ 10714450 w 10714450"/>
              <a:gd name="connsiteY1" fmla="*/ 0 h 6858000"/>
              <a:gd name="connsiteX2" fmla="*/ 10714450 w 10714450"/>
              <a:gd name="connsiteY2" fmla="*/ 6858000 h 6858000"/>
              <a:gd name="connsiteX3" fmla="*/ 1686639 w 10714450"/>
              <a:gd name="connsiteY3" fmla="*/ 6858000 h 6858000"/>
              <a:gd name="connsiteX4" fmla="*/ 1672730 w 10714450"/>
              <a:gd name="connsiteY4" fmla="*/ 6729896 h 6858000"/>
              <a:gd name="connsiteX5" fmla="*/ 730 w 10714450"/>
              <a:gd name="connsiteY5" fmla="*/ 2606040 h 6858000"/>
              <a:gd name="connsiteX6" fmla="*/ 1311370 w 10714450"/>
              <a:gd name="connsiteY6" fmla="*/ 1264920 h 6858000"/>
              <a:gd name="connsiteX7" fmla="*/ 192506 w 10714450"/>
              <a:gd name="connsiteY7" fmla="*/ 146903 h 6858000"/>
              <a:gd name="connsiteX8" fmla="*/ 490 w 1071445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4450" h="6858000">
                <a:moveTo>
                  <a:pt x="490" y="0"/>
                </a:moveTo>
                <a:lnTo>
                  <a:pt x="10714450" y="0"/>
                </a:lnTo>
                <a:lnTo>
                  <a:pt x="10714450" y="6858000"/>
                </a:lnTo>
                <a:lnTo>
                  <a:pt x="1686639" y="6858000"/>
                </a:lnTo>
                <a:lnTo>
                  <a:pt x="1672730" y="6729896"/>
                </a:lnTo>
                <a:cubicBezTo>
                  <a:pt x="1497078" y="5543917"/>
                  <a:pt x="33750" y="3433604"/>
                  <a:pt x="730" y="2606040"/>
                </a:cubicBezTo>
                <a:cubicBezTo>
                  <a:pt x="-39910" y="1587500"/>
                  <a:pt x="1631410" y="1894840"/>
                  <a:pt x="1311370" y="1264920"/>
                </a:cubicBezTo>
                <a:cubicBezTo>
                  <a:pt x="1171353" y="989330"/>
                  <a:pt x="729909" y="568375"/>
                  <a:pt x="192506" y="146903"/>
                </a:cubicBezTo>
                <a:lnTo>
                  <a:pt x="49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sx="102000" sy="10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 b="1"/>
          </a:p>
        </p:txBody>
      </p:sp>
      <p:sp>
        <p:nvSpPr>
          <p:cNvPr id="7" name="AutoShape 2" descr="Une image contenant clipart, sourire, dessin humoristique, cercle&#10;&#10;Description générée automatiquement">
            <a:extLst>
              <a:ext uri="{FF2B5EF4-FFF2-40B4-BE49-F238E27FC236}">
                <a16:creationId xmlns:a16="http://schemas.microsoft.com/office/drawing/2014/main" id="{50DF3DE3-0260-A1CB-B000-915A32A37E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40016" y="3276600"/>
            <a:ext cx="108384" cy="10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DD8AD13-12EF-4374-A70B-B5C70BE769FC}"/>
              </a:ext>
            </a:extLst>
          </p:cNvPr>
          <p:cNvSpPr/>
          <p:nvPr/>
        </p:nvSpPr>
        <p:spPr>
          <a:xfrm>
            <a:off x="4581832" y="3007689"/>
            <a:ext cx="3362017" cy="1269036"/>
          </a:xfrm>
          <a:prstGeom prst="roundRect">
            <a:avLst>
              <a:gd name="adj" fmla="val 50000"/>
            </a:avLst>
          </a:prstGeom>
          <a:solidFill>
            <a:srgbClr val="29B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Paramétrage des habilitations fines et traçage des appels HTTP</a:t>
            </a:r>
          </a:p>
        </p:txBody>
      </p:sp>
    </p:spTree>
    <p:extLst>
      <p:ext uri="{BB962C8B-B14F-4D97-AF65-F5344CB8AC3E}">
        <p14:creationId xmlns:p14="http://schemas.microsoft.com/office/powerpoint/2010/main" val="437697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BF87EEE-183D-446B-A829-C97614040498}"/>
              </a:ext>
            </a:extLst>
          </p:cNvPr>
          <p:cNvSpPr txBox="1"/>
          <p:nvPr/>
        </p:nvSpPr>
        <p:spPr>
          <a:xfrm>
            <a:off x="0" y="2651760"/>
            <a:ext cx="133654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TN" sz="20000" dirty="0">
              <a:solidFill>
                <a:schemeClr val="accent2">
                  <a:lumMod val="75000"/>
                </a:schemeClr>
              </a:solidFill>
              <a:latin typeface="Century" panose="02040604050505020304" pitchFamily="18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8324C40-086E-494A-9129-7CA509555D05}"/>
              </a:ext>
            </a:extLst>
          </p:cNvPr>
          <p:cNvSpPr/>
          <p:nvPr/>
        </p:nvSpPr>
        <p:spPr>
          <a:xfrm>
            <a:off x="-32576" y="18849"/>
            <a:ext cx="3164189" cy="6822863"/>
          </a:xfrm>
          <a:custGeom>
            <a:avLst/>
            <a:gdLst>
              <a:gd name="connsiteX0" fmla="*/ 0 w 3164189"/>
              <a:gd name="connsiteY0" fmla="*/ 0 h 6858000"/>
              <a:gd name="connsiteX1" fmla="*/ 1478040 w 3164189"/>
              <a:gd name="connsiteY1" fmla="*/ 0 h 6858000"/>
              <a:gd name="connsiteX2" fmla="*/ 1670056 w 3164189"/>
              <a:gd name="connsiteY2" fmla="*/ 146903 h 6858000"/>
              <a:gd name="connsiteX3" fmla="*/ 2788920 w 3164189"/>
              <a:gd name="connsiteY3" fmla="*/ 1264920 h 6858000"/>
              <a:gd name="connsiteX4" fmla="*/ 1478280 w 3164189"/>
              <a:gd name="connsiteY4" fmla="*/ 2606040 h 6858000"/>
              <a:gd name="connsiteX5" fmla="*/ 3150280 w 3164189"/>
              <a:gd name="connsiteY5" fmla="*/ 6729896 h 6858000"/>
              <a:gd name="connsiteX6" fmla="*/ 3164189 w 3164189"/>
              <a:gd name="connsiteY6" fmla="*/ 6858000 h 6858000"/>
              <a:gd name="connsiteX7" fmla="*/ 0 w 3164189"/>
              <a:gd name="connsiteY7" fmla="*/ 6858000 h 6858000"/>
              <a:gd name="connsiteX8" fmla="*/ 0 w 316418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189" h="6858000">
                <a:moveTo>
                  <a:pt x="0" y="0"/>
                </a:moveTo>
                <a:lnTo>
                  <a:pt x="1478040" y="0"/>
                </a:lnTo>
                <a:lnTo>
                  <a:pt x="1670056" y="146903"/>
                </a:lnTo>
                <a:cubicBezTo>
                  <a:pt x="2207459" y="568375"/>
                  <a:pt x="2648903" y="989330"/>
                  <a:pt x="2788920" y="1264920"/>
                </a:cubicBezTo>
                <a:cubicBezTo>
                  <a:pt x="3108960" y="1894840"/>
                  <a:pt x="1437640" y="1587500"/>
                  <a:pt x="1478280" y="2606040"/>
                </a:cubicBezTo>
                <a:cubicBezTo>
                  <a:pt x="1511300" y="3433604"/>
                  <a:pt x="2974628" y="5543917"/>
                  <a:pt x="3150280" y="6729896"/>
                </a:cubicBezTo>
                <a:lnTo>
                  <a:pt x="31641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4FC3F7"/>
          </a:solidFill>
          <a:effectLst>
            <a:outerShdw blurRad="50800" dist="38100" dir="2700000" sx="111000" sy="11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7BAAE0C-9533-4E35-8D1E-C673A46E6BF1}"/>
              </a:ext>
            </a:extLst>
          </p:cNvPr>
          <p:cNvSpPr/>
          <p:nvPr/>
        </p:nvSpPr>
        <p:spPr>
          <a:xfrm>
            <a:off x="1547659" y="-16288"/>
            <a:ext cx="10714450" cy="6858000"/>
          </a:xfrm>
          <a:custGeom>
            <a:avLst/>
            <a:gdLst>
              <a:gd name="connsiteX0" fmla="*/ 490 w 10714450"/>
              <a:gd name="connsiteY0" fmla="*/ 0 h 6858000"/>
              <a:gd name="connsiteX1" fmla="*/ 10714450 w 10714450"/>
              <a:gd name="connsiteY1" fmla="*/ 0 h 6858000"/>
              <a:gd name="connsiteX2" fmla="*/ 10714450 w 10714450"/>
              <a:gd name="connsiteY2" fmla="*/ 6858000 h 6858000"/>
              <a:gd name="connsiteX3" fmla="*/ 1686639 w 10714450"/>
              <a:gd name="connsiteY3" fmla="*/ 6858000 h 6858000"/>
              <a:gd name="connsiteX4" fmla="*/ 1672730 w 10714450"/>
              <a:gd name="connsiteY4" fmla="*/ 6729896 h 6858000"/>
              <a:gd name="connsiteX5" fmla="*/ 730 w 10714450"/>
              <a:gd name="connsiteY5" fmla="*/ 2606040 h 6858000"/>
              <a:gd name="connsiteX6" fmla="*/ 1311370 w 10714450"/>
              <a:gd name="connsiteY6" fmla="*/ 1264920 h 6858000"/>
              <a:gd name="connsiteX7" fmla="*/ 192506 w 10714450"/>
              <a:gd name="connsiteY7" fmla="*/ 146903 h 6858000"/>
              <a:gd name="connsiteX8" fmla="*/ 490 w 1071445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4450" h="6858000">
                <a:moveTo>
                  <a:pt x="490" y="0"/>
                </a:moveTo>
                <a:lnTo>
                  <a:pt x="10714450" y="0"/>
                </a:lnTo>
                <a:lnTo>
                  <a:pt x="10714450" y="6858000"/>
                </a:lnTo>
                <a:lnTo>
                  <a:pt x="1686639" y="6858000"/>
                </a:lnTo>
                <a:lnTo>
                  <a:pt x="1672730" y="6729896"/>
                </a:lnTo>
                <a:cubicBezTo>
                  <a:pt x="1497078" y="5543917"/>
                  <a:pt x="33750" y="3433604"/>
                  <a:pt x="730" y="2606040"/>
                </a:cubicBezTo>
                <a:cubicBezTo>
                  <a:pt x="-39910" y="1587500"/>
                  <a:pt x="1631410" y="1894840"/>
                  <a:pt x="1311370" y="1264920"/>
                </a:cubicBezTo>
                <a:cubicBezTo>
                  <a:pt x="1171353" y="989330"/>
                  <a:pt x="729909" y="568375"/>
                  <a:pt x="192506" y="146903"/>
                </a:cubicBezTo>
                <a:lnTo>
                  <a:pt x="490" y="0"/>
                </a:lnTo>
                <a:close/>
              </a:path>
            </a:pathLst>
          </a:custGeom>
          <a:solidFill>
            <a:srgbClr val="4FC3F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3EC8DE1-7D9F-44B4-ADBA-84C6F214B765}"/>
              </a:ext>
            </a:extLst>
          </p:cNvPr>
          <p:cNvSpPr/>
          <p:nvPr/>
        </p:nvSpPr>
        <p:spPr>
          <a:xfrm>
            <a:off x="-92490" y="26993"/>
            <a:ext cx="3961490" cy="6822863"/>
          </a:xfrm>
          <a:custGeom>
            <a:avLst/>
            <a:gdLst>
              <a:gd name="connsiteX0" fmla="*/ 0 w 3164189"/>
              <a:gd name="connsiteY0" fmla="*/ 0 h 6858000"/>
              <a:gd name="connsiteX1" fmla="*/ 1478040 w 3164189"/>
              <a:gd name="connsiteY1" fmla="*/ 0 h 6858000"/>
              <a:gd name="connsiteX2" fmla="*/ 1670056 w 3164189"/>
              <a:gd name="connsiteY2" fmla="*/ 146903 h 6858000"/>
              <a:gd name="connsiteX3" fmla="*/ 2788920 w 3164189"/>
              <a:gd name="connsiteY3" fmla="*/ 1264920 h 6858000"/>
              <a:gd name="connsiteX4" fmla="*/ 1478280 w 3164189"/>
              <a:gd name="connsiteY4" fmla="*/ 2606040 h 6858000"/>
              <a:gd name="connsiteX5" fmla="*/ 3150280 w 3164189"/>
              <a:gd name="connsiteY5" fmla="*/ 6729896 h 6858000"/>
              <a:gd name="connsiteX6" fmla="*/ 3164189 w 3164189"/>
              <a:gd name="connsiteY6" fmla="*/ 6858000 h 6858000"/>
              <a:gd name="connsiteX7" fmla="*/ 0 w 3164189"/>
              <a:gd name="connsiteY7" fmla="*/ 6858000 h 6858000"/>
              <a:gd name="connsiteX8" fmla="*/ 0 w 316418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189" h="6858000">
                <a:moveTo>
                  <a:pt x="0" y="0"/>
                </a:moveTo>
                <a:lnTo>
                  <a:pt x="1478040" y="0"/>
                </a:lnTo>
                <a:lnTo>
                  <a:pt x="1670056" y="146903"/>
                </a:lnTo>
                <a:cubicBezTo>
                  <a:pt x="2207459" y="568375"/>
                  <a:pt x="2648903" y="989330"/>
                  <a:pt x="2788920" y="1264920"/>
                </a:cubicBezTo>
                <a:cubicBezTo>
                  <a:pt x="3108960" y="1894840"/>
                  <a:pt x="1437640" y="1587500"/>
                  <a:pt x="1478280" y="2606040"/>
                </a:cubicBezTo>
                <a:cubicBezTo>
                  <a:pt x="1511300" y="3433604"/>
                  <a:pt x="2974628" y="5543917"/>
                  <a:pt x="3150280" y="6729896"/>
                </a:cubicBezTo>
                <a:lnTo>
                  <a:pt x="31641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sx="105000" sy="10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F5B2A2-D22F-4A4D-839C-AF05B1EE20D1}"/>
              </a:ext>
            </a:extLst>
          </p:cNvPr>
          <p:cNvSpPr/>
          <p:nvPr/>
        </p:nvSpPr>
        <p:spPr>
          <a:xfrm>
            <a:off x="-457200" y="26993"/>
            <a:ext cx="12719309" cy="6858000"/>
          </a:xfrm>
          <a:custGeom>
            <a:avLst/>
            <a:gdLst>
              <a:gd name="connsiteX0" fmla="*/ 490 w 10714450"/>
              <a:gd name="connsiteY0" fmla="*/ 0 h 6858000"/>
              <a:gd name="connsiteX1" fmla="*/ 10714450 w 10714450"/>
              <a:gd name="connsiteY1" fmla="*/ 0 h 6858000"/>
              <a:gd name="connsiteX2" fmla="*/ 10714450 w 10714450"/>
              <a:gd name="connsiteY2" fmla="*/ 6858000 h 6858000"/>
              <a:gd name="connsiteX3" fmla="*/ 1686639 w 10714450"/>
              <a:gd name="connsiteY3" fmla="*/ 6858000 h 6858000"/>
              <a:gd name="connsiteX4" fmla="*/ 1672730 w 10714450"/>
              <a:gd name="connsiteY4" fmla="*/ 6729896 h 6858000"/>
              <a:gd name="connsiteX5" fmla="*/ 730 w 10714450"/>
              <a:gd name="connsiteY5" fmla="*/ 2606040 h 6858000"/>
              <a:gd name="connsiteX6" fmla="*/ 1311370 w 10714450"/>
              <a:gd name="connsiteY6" fmla="*/ 1264920 h 6858000"/>
              <a:gd name="connsiteX7" fmla="*/ 192506 w 10714450"/>
              <a:gd name="connsiteY7" fmla="*/ 146903 h 6858000"/>
              <a:gd name="connsiteX8" fmla="*/ 490 w 1071445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4450" h="6858000">
                <a:moveTo>
                  <a:pt x="490" y="0"/>
                </a:moveTo>
                <a:lnTo>
                  <a:pt x="10714450" y="0"/>
                </a:lnTo>
                <a:lnTo>
                  <a:pt x="10714450" y="6858000"/>
                </a:lnTo>
                <a:lnTo>
                  <a:pt x="1686639" y="6858000"/>
                </a:lnTo>
                <a:lnTo>
                  <a:pt x="1672730" y="6729896"/>
                </a:lnTo>
                <a:cubicBezTo>
                  <a:pt x="1497078" y="5543917"/>
                  <a:pt x="33750" y="3433604"/>
                  <a:pt x="730" y="2606040"/>
                </a:cubicBezTo>
                <a:cubicBezTo>
                  <a:pt x="-39910" y="1587500"/>
                  <a:pt x="1631410" y="1894840"/>
                  <a:pt x="1311370" y="1264920"/>
                </a:cubicBezTo>
                <a:cubicBezTo>
                  <a:pt x="1171353" y="989330"/>
                  <a:pt x="729909" y="568375"/>
                  <a:pt x="192506" y="146903"/>
                </a:cubicBezTo>
                <a:lnTo>
                  <a:pt x="49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sx="102000" sy="10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 dirty="0"/>
          </a:p>
        </p:txBody>
      </p:sp>
      <p:sp>
        <p:nvSpPr>
          <p:cNvPr id="9" name="TextBox 30">
            <a:extLst>
              <a:ext uri="{FF2B5EF4-FFF2-40B4-BE49-F238E27FC236}">
                <a16:creationId xmlns:a16="http://schemas.microsoft.com/office/drawing/2014/main" id="{41C7B950-2E3F-4055-A99A-AF82BAED9464}"/>
              </a:ext>
            </a:extLst>
          </p:cNvPr>
          <p:cNvSpPr txBox="1"/>
          <p:nvPr/>
        </p:nvSpPr>
        <p:spPr>
          <a:xfrm>
            <a:off x="2757170" y="28860"/>
            <a:ext cx="45674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00B0F0"/>
                </a:solidFill>
                <a:latin typeface="Kokila" panose="020B0502040204020203" pitchFamily="34" charset="0"/>
                <a:cs typeface="Kokila" panose="020B0502040204020203" pitchFamily="34" charset="0"/>
              </a:rPr>
              <a:t>Diagramme de séquences: générer les permissions</a:t>
            </a:r>
          </a:p>
        </p:txBody>
      </p:sp>
    </p:spTree>
    <p:extLst>
      <p:ext uri="{BB962C8B-B14F-4D97-AF65-F5344CB8AC3E}">
        <p14:creationId xmlns:p14="http://schemas.microsoft.com/office/powerpoint/2010/main" val="2050047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BF87EEE-183D-446B-A829-C97614040498}"/>
              </a:ext>
            </a:extLst>
          </p:cNvPr>
          <p:cNvSpPr txBox="1"/>
          <p:nvPr/>
        </p:nvSpPr>
        <p:spPr>
          <a:xfrm>
            <a:off x="0" y="2651760"/>
            <a:ext cx="133654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TN" sz="20000" dirty="0">
              <a:solidFill>
                <a:schemeClr val="accent2">
                  <a:lumMod val="75000"/>
                </a:schemeClr>
              </a:solidFill>
              <a:latin typeface="Century" panose="02040604050505020304" pitchFamily="18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8324C40-086E-494A-9129-7CA509555D05}"/>
              </a:ext>
            </a:extLst>
          </p:cNvPr>
          <p:cNvSpPr/>
          <p:nvPr/>
        </p:nvSpPr>
        <p:spPr>
          <a:xfrm>
            <a:off x="-32576" y="18849"/>
            <a:ext cx="3164189" cy="6822863"/>
          </a:xfrm>
          <a:custGeom>
            <a:avLst/>
            <a:gdLst>
              <a:gd name="connsiteX0" fmla="*/ 0 w 3164189"/>
              <a:gd name="connsiteY0" fmla="*/ 0 h 6858000"/>
              <a:gd name="connsiteX1" fmla="*/ 1478040 w 3164189"/>
              <a:gd name="connsiteY1" fmla="*/ 0 h 6858000"/>
              <a:gd name="connsiteX2" fmla="*/ 1670056 w 3164189"/>
              <a:gd name="connsiteY2" fmla="*/ 146903 h 6858000"/>
              <a:gd name="connsiteX3" fmla="*/ 2788920 w 3164189"/>
              <a:gd name="connsiteY3" fmla="*/ 1264920 h 6858000"/>
              <a:gd name="connsiteX4" fmla="*/ 1478280 w 3164189"/>
              <a:gd name="connsiteY4" fmla="*/ 2606040 h 6858000"/>
              <a:gd name="connsiteX5" fmla="*/ 3150280 w 3164189"/>
              <a:gd name="connsiteY5" fmla="*/ 6729896 h 6858000"/>
              <a:gd name="connsiteX6" fmla="*/ 3164189 w 3164189"/>
              <a:gd name="connsiteY6" fmla="*/ 6858000 h 6858000"/>
              <a:gd name="connsiteX7" fmla="*/ 0 w 3164189"/>
              <a:gd name="connsiteY7" fmla="*/ 6858000 h 6858000"/>
              <a:gd name="connsiteX8" fmla="*/ 0 w 316418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189" h="6858000">
                <a:moveTo>
                  <a:pt x="0" y="0"/>
                </a:moveTo>
                <a:lnTo>
                  <a:pt x="1478040" y="0"/>
                </a:lnTo>
                <a:lnTo>
                  <a:pt x="1670056" y="146903"/>
                </a:lnTo>
                <a:cubicBezTo>
                  <a:pt x="2207459" y="568375"/>
                  <a:pt x="2648903" y="989330"/>
                  <a:pt x="2788920" y="1264920"/>
                </a:cubicBezTo>
                <a:cubicBezTo>
                  <a:pt x="3108960" y="1894840"/>
                  <a:pt x="1437640" y="1587500"/>
                  <a:pt x="1478280" y="2606040"/>
                </a:cubicBezTo>
                <a:cubicBezTo>
                  <a:pt x="1511300" y="3433604"/>
                  <a:pt x="2974628" y="5543917"/>
                  <a:pt x="3150280" y="6729896"/>
                </a:cubicBezTo>
                <a:lnTo>
                  <a:pt x="31641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4FC3F7"/>
          </a:solidFill>
          <a:effectLst>
            <a:outerShdw blurRad="50800" dist="38100" dir="2700000" sx="111000" sy="11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7BAAE0C-9533-4E35-8D1E-C673A46E6BF1}"/>
              </a:ext>
            </a:extLst>
          </p:cNvPr>
          <p:cNvSpPr/>
          <p:nvPr/>
        </p:nvSpPr>
        <p:spPr>
          <a:xfrm>
            <a:off x="1547659" y="-16288"/>
            <a:ext cx="10714450" cy="6858000"/>
          </a:xfrm>
          <a:custGeom>
            <a:avLst/>
            <a:gdLst>
              <a:gd name="connsiteX0" fmla="*/ 490 w 10714450"/>
              <a:gd name="connsiteY0" fmla="*/ 0 h 6858000"/>
              <a:gd name="connsiteX1" fmla="*/ 10714450 w 10714450"/>
              <a:gd name="connsiteY1" fmla="*/ 0 h 6858000"/>
              <a:gd name="connsiteX2" fmla="*/ 10714450 w 10714450"/>
              <a:gd name="connsiteY2" fmla="*/ 6858000 h 6858000"/>
              <a:gd name="connsiteX3" fmla="*/ 1686639 w 10714450"/>
              <a:gd name="connsiteY3" fmla="*/ 6858000 h 6858000"/>
              <a:gd name="connsiteX4" fmla="*/ 1672730 w 10714450"/>
              <a:gd name="connsiteY4" fmla="*/ 6729896 h 6858000"/>
              <a:gd name="connsiteX5" fmla="*/ 730 w 10714450"/>
              <a:gd name="connsiteY5" fmla="*/ 2606040 h 6858000"/>
              <a:gd name="connsiteX6" fmla="*/ 1311370 w 10714450"/>
              <a:gd name="connsiteY6" fmla="*/ 1264920 h 6858000"/>
              <a:gd name="connsiteX7" fmla="*/ 192506 w 10714450"/>
              <a:gd name="connsiteY7" fmla="*/ 146903 h 6858000"/>
              <a:gd name="connsiteX8" fmla="*/ 490 w 1071445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4450" h="6858000">
                <a:moveTo>
                  <a:pt x="490" y="0"/>
                </a:moveTo>
                <a:lnTo>
                  <a:pt x="10714450" y="0"/>
                </a:lnTo>
                <a:lnTo>
                  <a:pt x="10714450" y="6858000"/>
                </a:lnTo>
                <a:lnTo>
                  <a:pt x="1686639" y="6858000"/>
                </a:lnTo>
                <a:lnTo>
                  <a:pt x="1672730" y="6729896"/>
                </a:lnTo>
                <a:cubicBezTo>
                  <a:pt x="1497078" y="5543917"/>
                  <a:pt x="33750" y="3433604"/>
                  <a:pt x="730" y="2606040"/>
                </a:cubicBezTo>
                <a:cubicBezTo>
                  <a:pt x="-39910" y="1587500"/>
                  <a:pt x="1631410" y="1894840"/>
                  <a:pt x="1311370" y="1264920"/>
                </a:cubicBezTo>
                <a:cubicBezTo>
                  <a:pt x="1171353" y="989330"/>
                  <a:pt x="729909" y="568375"/>
                  <a:pt x="192506" y="146903"/>
                </a:cubicBezTo>
                <a:lnTo>
                  <a:pt x="490" y="0"/>
                </a:lnTo>
                <a:close/>
              </a:path>
            </a:pathLst>
          </a:custGeom>
          <a:solidFill>
            <a:srgbClr val="4FC3F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3EC8DE1-7D9F-44B4-ADBA-84C6F214B765}"/>
              </a:ext>
            </a:extLst>
          </p:cNvPr>
          <p:cNvSpPr/>
          <p:nvPr/>
        </p:nvSpPr>
        <p:spPr>
          <a:xfrm>
            <a:off x="-92490" y="26993"/>
            <a:ext cx="3961490" cy="6822863"/>
          </a:xfrm>
          <a:custGeom>
            <a:avLst/>
            <a:gdLst>
              <a:gd name="connsiteX0" fmla="*/ 0 w 3164189"/>
              <a:gd name="connsiteY0" fmla="*/ 0 h 6858000"/>
              <a:gd name="connsiteX1" fmla="*/ 1478040 w 3164189"/>
              <a:gd name="connsiteY1" fmla="*/ 0 h 6858000"/>
              <a:gd name="connsiteX2" fmla="*/ 1670056 w 3164189"/>
              <a:gd name="connsiteY2" fmla="*/ 146903 h 6858000"/>
              <a:gd name="connsiteX3" fmla="*/ 2788920 w 3164189"/>
              <a:gd name="connsiteY3" fmla="*/ 1264920 h 6858000"/>
              <a:gd name="connsiteX4" fmla="*/ 1478280 w 3164189"/>
              <a:gd name="connsiteY4" fmla="*/ 2606040 h 6858000"/>
              <a:gd name="connsiteX5" fmla="*/ 3150280 w 3164189"/>
              <a:gd name="connsiteY5" fmla="*/ 6729896 h 6858000"/>
              <a:gd name="connsiteX6" fmla="*/ 3164189 w 3164189"/>
              <a:gd name="connsiteY6" fmla="*/ 6858000 h 6858000"/>
              <a:gd name="connsiteX7" fmla="*/ 0 w 3164189"/>
              <a:gd name="connsiteY7" fmla="*/ 6858000 h 6858000"/>
              <a:gd name="connsiteX8" fmla="*/ 0 w 316418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189" h="6858000">
                <a:moveTo>
                  <a:pt x="0" y="0"/>
                </a:moveTo>
                <a:lnTo>
                  <a:pt x="1478040" y="0"/>
                </a:lnTo>
                <a:lnTo>
                  <a:pt x="1670056" y="146903"/>
                </a:lnTo>
                <a:cubicBezTo>
                  <a:pt x="2207459" y="568375"/>
                  <a:pt x="2648903" y="989330"/>
                  <a:pt x="2788920" y="1264920"/>
                </a:cubicBezTo>
                <a:cubicBezTo>
                  <a:pt x="3108960" y="1894840"/>
                  <a:pt x="1437640" y="1587500"/>
                  <a:pt x="1478280" y="2606040"/>
                </a:cubicBezTo>
                <a:cubicBezTo>
                  <a:pt x="1511300" y="3433604"/>
                  <a:pt x="2974628" y="5543917"/>
                  <a:pt x="3150280" y="6729896"/>
                </a:cubicBezTo>
                <a:lnTo>
                  <a:pt x="31641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sx="105000" sy="10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F5B2A2-D22F-4A4D-839C-AF05B1EE20D1}"/>
              </a:ext>
            </a:extLst>
          </p:cNvPr>
          <p:cNvSpPr/>
          <p:nvPr/>
        </p:nvSpPr>
        <p:spPr>
          <a:xfrm>
            <a:off x="-457200" y="26993"/>
            <a:ext cx="12719309" cy="6858000"/>
          </a:xfrm>
          <a:custGeom>
            <a:avLst/>
            <a:gdLst>
              <a:gd name="connsiteX0" fmla="*/ 490 w 10714450"/>
              <a:gd name="connsiteY0" fmla="*/ 0 h 6858000"/>
              <a:gd name="connsiteX1" fmla="*/ 10714450 w 10714450"/>
              <a:gd name="connsiteY1" fmla="*/ 0 h 6858000"/>
              <a:gd name="connsiteX2" fmla="*/ 10714450 w 10714450"/>
              <a:gd name="connsiteY2" fmla="*/ 6858000 h 6858000"/>
              <a:gd name="connsiteX3" fmla="*/ 1686639 w 10714450"/>
              <a:gd name="connsiteY3" fmla="*/ 6858000 h 6858000"/>
              <a:gd name="connsiteX4" fmla="*/ 1672730 w 10714450"/>
              <a:gd name="connsiteY4" fmla="*/ 6729896 h 6858000"/>
              <a:gd name="connsiteX5" fmla="*/ 730 w 10714450"/>
              <a:gd name="connsiteY5" fmla="*/ 2606040 h 6858000"/>
              <a:gd name="connsiteX6" fmla="*/ 1311370 w 10714450"/>
              <a:gd name="connsiteY6" fmla="*/ 1264920 h 6858000"/>
              <a:gd name="connsiteX7" fmla="*/ 192506 w 10714450"/>
              <a:gd name="connsiteY7" fmla="*/ 146903 h 6858000"/>
              <a:gd name="connsiteX8" fmla="*/ 490 w 1071445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4450" h="6858000">
                <a:moveTo>
                  <a:pt x="490" y="0"/>
                </a:moveTo>
                <a:lnTo>
                  <a:pt x="10714450" y="0"/>
                </a:lnTo>
                <a:lnTo>
                  <a:pt x="10714450" y="6858000"/>
                </a:lnTo>
                <a:lnTo>
                  <a:pt x="1686639" y="6858000"/>
                </a:lnTo>
                <a:lnTo>
                  <a:pt x="1672730" y="6729896"/>
                </a:lnTo>
                <a:cubicBezTo>
                  <a:pt x="1497078" y="5543917"/>
                  <a:pt x="33750" y="3433604"/>
                  <a:pt x="730" y="2606040"/>
                </a:cubicBezTo>
                <a:cubicBezTo>
                  <a:pt x="-39910" y="1587500"/>
                  <a:pt x="1631410" y="1894840"/>
                  <a:pt x="1311370" y="1264920"/>
                </a:cubicBezTo>
                <a:cubicBezTo>
                  <a:pt x="1171353" y="989330"/>
                  <a:pt x="729909" y="568375"/>
                  <a:pt x="192506" y="146903"/>
                </a:cubicBezTo>
                <a:lnTo>
                  <a:pt x="49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sx="102000" sy="10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 dirty="0"/>
          </a:p>
        </p:txBody>
      </p:sp>
      <p:sp>
        <p:nvSpPr>
          <p:cNvPr id="9" name="TextBox 30">
            <a:extLst>
              <a:ext uri="{FF2B5EF4-FFF2-40B4-BE49-F238E27FC236}">
                <a16:creationId xmlns:a16="http://schemas.microsoft.com/office/drawing/2014/main" id="{41C7B950-2E3F-4055-A99A-AF82BAED9464}"/>
              </a:ext>
            </a:extLst>
          </p:cNvPr>
          <p:cNvSpPr txBox="1"/>
          <p:nvPr/>
        </p:nvSpPr>
        <p:spPr>
          <a:xfrm>
            <a:off x="2757170" y="28860"/>
            <a:ext cx="4567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00B0F0"/>
                </a:solidFill>
                <a:latin typeface="Kokila" panose="020B0502040204020203" pitchFamily="34" charset="0"/>
                <a:cs typeface="Kokila" panose="020B0502040204020203" pitchFamily="34" charset="0"/>
              </a:rPr>
              <a:t>Test de l’API: modifier une permission</a:t>
            </a:r>
          </a:p>
        </p:txBody>
      </p:sp>
    </p:spTree>
    <p:extLst>
      <p:ext uri="{BB962C8B-B14F-4D97-AF65-F5344CB8AC3E}">
        <p14:creationId xmlns:p14="http://schemas.microsoft.com/office/powerpoint/2010/main" val="4257127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BF87EEE-183D-446B-A829-C97614040498}"/>
              </a:ext>
            </a:extLst>
          </p:cNvPr>
          <p:cNvSpPr txBox="1"/>
          <p:nvPr/>
        </p:nvSpPr>
        <p:spPr>
          <a:xfrm>
            <a:off x="0" y="2651760"/>
            <a:ext cx="133654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TN" sz="20000" dirty="0">
              <a:solidFill>
                <a:schemeClr val="accent2">
                  <a:lumMod val="75000"/>
                </a:schemeClr>
              </a:solidFill>
              <a:latin typeface="Century" panose="02040604050505020304" pitchFamily="18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8324C40-086E-494A-9129-7CA509555D05}"/>
              </a:ext>
            </a:extLst>
          </p:cNvPr>
          <p:cNvSpPr/>
          <p:nvPr/>
        </p:nvSpPr>
        <p:spPr>
          <a:xfrm>
            <a:off x="-32576" y="18849"/>
            <a:ext cx="3164189" cy="6822863"/>
          </a:xfrm>
          <a:custGeom>
            <a:avLst/>
            <a:gdLst>
              <a:gd name="connsiteX0" fmla="*/ 0 w 3164189"/>
              <a:gd name="connsiteY0" fmla="*/ 0 h 6858000"/>
              <a:gd name="connsiteX1" fmla="*/ 1478040 w 3164189"/>
              <a:gd name="connsiteY1" fmla="*/ 0 h 6858000"/>
              <a:gd name="connsiteX2" fmla="*/ 1670056 w 3164189"/>
              <a:gd name="connsiteY2" fmla="*/ 146903 h 6858000"/>
              <a:gd name="connsiteX3" fmla="*/ 2788920 w 3164189"/>
              <a:gd name="connsiteY3" fmla="*/ 1264920 h 6858000"/>
              <a:gd name="connsiteX4" fmla="*/ 1478280 w 3164189"/>
              <a:gd name="connsiteY4" fmla="*/ 2606040 h 6858000"/>
              <a:gd name="connsiteX5" fmla="*/ 3150280 w 3164189"/>
              <a:gd name="connsiteY5" fmla="*/ 6729896 h 6858000"/>
              <a:gd name="connsiteX6" fmla="*/ 3164189 w 3164189"/>
              <a:gd name="connsiteY6" fmla="*/ 6858000 h 6858000"/>
              <a:gd name="connsiteX7" fmla="*/ 0 w 3164189"/>
              <a:gd name="connsiteY7" fmla="*/ 6858000 h 6858000"/>
              <a:gd name="connsiteX8" fmla="*/ 0 w 316418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189" h="6858000">
                <a:moveTo>
                  <a:pt x="0" y="0"/>
                </a:moveTo>
                <a:lnTo>
                  <a:pt x="1478040" y="0"/>
                </a:lnTo>
                <a:lnTo>
                  <a:pt x="1670056" y="146903"/>
                </a:lnTo>
                <a:cubicBezTo>
                  <a:pt x="2207459" y="568375"/>
                  <a:pt x="2648903" y="989330"/>
                  <a:pt x="2788920" y="1264920"/>
                </a:cubicBezTo>
                <a:cubicBezTo>
                  <a:pt x="3108960" y="1894840"/>
                  <a:pt x="1437640" y="1587500"/>
                  <a:pt x="1478280" y="2606040"/>
                </a:cubicBezTo>
                <a:cubicBezTo>
                  <a:pt x="1511300" y="3433604"/>
                  <a:pt x="2974628" y="5543917"/>
                  <a:pt x="3150280" y="6729896"/>
                </a:cubicBezTo>
                <a:lnTo>
                  <a:pt x="31641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4FC3F7"/>
          </a:solidFill>
          <a:effectLst>
            <a:outerShdw blurRad="50800" dist="38100" dir="2700000" sx="111000" sy="11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7BAAE0C-9533-4E35-8D1E-C673A46E6BF1}"/>
              </a:ext>
            </a:extLst>
          </p:cNvPr>
          <p:cNvSpPr/>
          <p:nvPr/>
        </p:nvSpPr>
        <p:spPr>
          <a:xfrm>
            <a:off x="1547659" y="-16288"/>
            <a:ext cx="10714450" cy="6858000"/>
          </a:xfrm>
          <a:custGeom>
            <a:avLst/>
            <a:gdLst>
              <a:gd name="connsiteX0" fmla="*/ 490 w 10714450"/>
              <a:gd name="connsiteY0" fmla="*/ 0 h 6858000"/>
              <a:gd name="connsiteX1" fmla="*/ 10714450 w 10714450"/>
              <a:gd name="connsiteY1" fmla="*/ 0 h 6858000"/>
              <a:gd name="connsiteX2" fmla="*/ 10714450 w 10714450"/>
              <a:gd name="connsiteY2" fmla="*/ 6858000 h 6858000"/>
              <a:gd name="connsiteX3" fmla="*/ 1686639 w 10714450"/>
              <a:gd name="connsiteY3" fmla="*/ 6858000 h 6858000"/>
              <a:gd name="connsiteX4" fmla="*/ 1672730 w 10714450"/>
              <a:gd name="connsiteY4" fmla="*/ 6729896 h 6858000"/>
              <a:gd name="connsiteX5" fmla="*/ 730 w 10714450"/>
              <a:gd name="connsiteY5" fmla="*/ 2606040 h 6858000"/>
              <a:gd name="connsiteX6" fmla="*/ 1311370 w 10714450"/>
              <a:gd name="connsiteY6" fmla="*/ 1264920 h 6858000"/>
              <a:gd name="connsiteX7" fmla="*/ 192506 w 10714450"/>
              <a:gd name="connsiteY7" fmla="*/ 146903 h 6858000"/>
              <a:gd name="connsiteX8" fmla="*/ 490 w 1071445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4450" h="6858000">
                <a:moveTo>
                  <a:pt x="490" y="0"/>
                </a:moveTo>
                <a:lnTo>
                  <a:pt x="10714450" y="0"/>
                </a:lnTo>
                <a:lnTo>
                  <a:pt x="10714450" y="6858000"/>
                </a:lnTo>
                <a:lnTo>
                  <a:pt x="1686639" y="6858000"/>
                </a:lnTo>
                <a:lnTo>
                  <a:pt x="1672730" y="6729896"/>
                </a:lnTo>
                <a:cubicBezTo>
                  <a:pt x="1497078" y="5543917"/>
                  <a:pt x="33750" y="3433604"/>
                  <a:pt x="730" y="2606040"/>
                </a:cubicBezTo>
                <a:cubicBezTo>
                  <a:pt x="-39910" y="1587500"/>
                  <a:pt x="1631410" y="1894840"/>
                  <a:pt x="1311370" y="1264920"/>
                </a:cubicBezTo>
                <a:cubicBezTo>
                  <a:pt x="1171353" y="989330"/>
                  <a:pt x="729909" y="568375"/>
                  <a:pt x="192506" y="146903"/>
                </a:cubicBezTo>
                <a:lnTo>
                  <a:pt x="490" y="0"/>
                </a:lnTo>
                <a:close/>
              </a:path>
            </a:pathLst>
          </a:custGeom>
          <a:solidFill>
            <a:srgbClr val="4FC3F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3EC8DE1-7D9F-44B4-ADBA-84C6F214B765}"/>
              </a:ext>
            </a:extLst>
          </p:cNvPr>
          <p:cNvSpPr/>
          <p:nvPr/>
        </p:nvSpPr>
        <p:spPr>
          <a:xfrm>
            <a:off x="-92490" y="26993"/>
            <a:ext cx="3961490" cy="6822863"/>
          </a:xfrm>
          <a:custGeom>
            <a:avLst/>
            <a:gdLst>
              <a:gd name="connsiteX0" fmla="*/ 0 w 3164189"/>
              <a:gd name="connsiteY0" fmla="*/ 0 h 6858000"/>
              <a:gd name="connsiteX1" fmla="*/ 1478040 w 3164189"/>
              <a:gd name="connsiteY1" fmla="*/ 0 h 6858000"/>
              <a:gd name="connsiteX2" fmla="*/ 1670056 w 3164189"/>
              <a:gd name="connsiteY2" fmla="*/ 146903 h 6858000"/>
              <a:gd name="connsiteX3" fmla="*/ 2788920 w 3164189"/>
              <a:gd name="connsiteY3" fmla="*/ 1264920 h 6858000"/>
              <a:gd name="connsiteX4" fmla="*/ 1478280 w 3164189"/>
              <a:gd name="connsiteY4" fmla="*/ 2606040 h 6858000"/>
              <a:gd name="connsiteX5" fmla="*/ 3150280 w 3164189"/>
              <a:gd name="connsiteY5" fmla="*/ 6729896 h 6858000"/>
              <a:gd name="connsiteX6" fmla="*/ 3164189 w 3164189"/>
              <a:gd name="connsiteY6" fmla="*/ 6858000 h 6858000"/>
              <a:gd name="connsiteX7" fmla="*/ 0 w 3164189"/>
              <a:gd name="connsiteY7" fmla="*/ 6858000 h 6858000"/>
              <a:gd name="connsiteX8" fmla="*/ 0 w 316418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189" h="6858000">
                <a:moveTo>
                  <a:pt x="0" y="0"/>
                </a:moveTo>
                <a:lnTo>
                  <a:pt x="1478040" y="0"/>
                </a:lnTo>
                <a:lnTo>
                  <a:pt x="1670056" y="146903"/>
                </a:lnTo>
                <a:cubicBezTo>
                  <a:pt x="2207459" y="568375"/>
                  <a:pt x="2648903" y="989330"/>
                  <a:pt x="2788920" y="1264920"/>
                </a:cubicBezTo>
                <a:cubicBezTo>
                  <a:pt x="3108960" y="1894840"/>
                  <a:pt x="1437640" y="1587500"/>
                  <a:pt x="1478280" y="2606040"/>
                </a:cubicBezTo>
                <a:cubicBezTo>
                  <a:pt x="1511300" y="3433604"/>
                  <a:pt x="2974628" y="5543917"/>
                  <a:pt x="3150280" y="6729896"/>
                </a:cubicBezTo>
                <a:lnTo>
                  <a:pt x="31641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sx="105000" sy="10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F5B2A2-D22F-4A4D-839C-AF05B1EE20D1}"/>
              </a:ext>
            </a:extLst>
          </p:cNvPr>
          <p:cNvSpPr/>
          <p:nvPr/>
        </p:nvSpPr>
        <p:spPr>
          <a:xfrm>
            <a:off x="-457200" y="26993"/>
            <a:ext cx="12719309" cy="6858000"/>
          </a:xfrm>
          <a:custGeom>
            <a:avLst/>
            <a:gdLst>
              <a:gd name="connsiteX0" fmla="*/ 490 w 10714450"/>
              <a:gd name="connsiteY0" fmla="*/ 0 h 6858000"/>
              <a:gd name="connsiteX1" fmla="*/ 10714450 w 10714450"/>
              <a:gd name="connsiteY1" fmla="*/ 0 h 6858000"/>
              <a:gd name="connsiteX2" fmla="*/ 10714450 w 10714450"/>
              <a:gd name="connsiteY2" fmla="*/ 6858000 h 6858000"/>
              <a:gd name="connsiteX3" fmla="*/ 1686639 w 10714450"/>
              <a:gd name="connsiteY3" fmla="*/ 6858000 h 6858000"/>
              <a:gd name="connsiteX4" fmla="*/ 1672730 w 10714450"/>
              <a:gd name="connsiteY4" fmla="*/ 6729896 h 6858000"/>
              <a:gd name="connsiteX5" fmla="*/ 730 w 10714450"/>
              <a:gd name="connsiteY5" fmla="*/ 2606040 h 6858000"/>
              <a:gd name="connsiteX6" fmla="*/ 1311370 w 10714450"/>
              <a:gd name="connsiteY6" fmla="*/ 1264920 h 6858000"/>
              <a:gd name="connsiteX7" fmla="*/ 192506 w 10714450"/>
              <a:gd name="connsiteY7" fmla="*/ 146903 h 6858000"/>
              <a:gd name="connsiteX8" fmla="*/ 490 w 1071445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4450" h="6858000">
                <a:moveTo>
                  <a:pt x="490" y="0"/>
                </a:moveTo>
                <a:lnTo>
                  <a:pt x="10714450" y="0"/>
                </a:lnTo>
                <a:lnTo>
                  <a:pt x="10714450" y="6858000"/>
                </a:lnTo>
                <a:lnTo>
                  <a:pt x="1686639" y="6858000"/>
                </a:lnTo>
                <a:lnTo>
                  <a:pt x="1672730" y="6729896"/>
                </a:lnTo>
                <a:cubicBezTo>
                  <a:pt x="1497078" y="5543917"/>
                  <a:pt x="33750" y="3433604"/>
                  <a:pt x="730" y="2606040"/>
                </a:cubicBezTo>
                <a:cubicBezTo>
                  <a:pt x="-39910" y="1587500"/>
                  <a:pt x="1631410" y="1894840"/>
                  <a:pt x="1311370" y="1264920"/>
                </a:cubicBezTo>
                <a:cubicBezTo>
                  <a:pt x="1171353" y="989330"/>
                  <a:pt x="729909" y="568375"/>
                  <a:pt x="192506" y="146903"/>
                </a:cubicBezTo>
                <a:lnTo>
                  <a:pt x="49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sx="102000" sy="10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 dirty="0"/>
          </a:p>
        </p:txBody>
      </p:sp>
      <p:sp>
        <p:nvSpPr>
          <p:cNvPr id="9" name="TextBox 30">
            <a:extLst>
              <a:ext uri="{FF2B5EF4-FFF2-40B4-BE49-F238E27FC236}">
                <a16:creationId xmlns:a16="http://schemas.microsoft.com/office/drawing/2014/main" id="{41C7B950-2E3F-4055-A99A-AF82BAED9464}"/>
              </a:ext>
            </a:extLst>
          </p:cNvPr>
          <p:cNvSpPr txBox="1"/>
          <p:nvPr/>
        </p:nvSpPr>
        <p:spPr>
          <a:xfrm>
            <a:off x="2757170" y="28860"/>
            <a:ext cx="4567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00B0F0"/>
                </a:solidFill>
                <a:latin typeface="Kokila" panose="020B0502040204020203" pitchFamily="34" charset="0"/>
                <a:cs typeface="Kokila" panose="020B0502040204020203" pitchFamily="34" charset="0"/>
              </a:rPr>
              <a:t>Archivage des Appel HTTP</a:t>
            </a:r>
          </a:p>
        </p:txBody>
      </p:sp>
    </p:spTree>
    <p:extLst>
      <p:ext uri="{BB962C8B-B14F-4D97-AF65-F5344CB8AC3E}">
        <p14:creationId xmlns:p14="http://schemas.microsoft.com/office/powerpoint/2010/main" val="1944698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BF87EEE-183D-446B-A829-C97614040498}"/>
              </a:ext>
            </a:extLst>
          </p:cNvPr>
          <p:cNvSpPr txBox="1"/>
          <p:nvPr/>
        </p:nvSpPr>
        <p:spPr>
          <a:xfrm>
            <a:off x="0" y="2651760"/>
            <a:ext cx="13365480" cy="31700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fr-TN" sz="20000" dirty="0">
              <a:solidFill>
                <a:schemeClr val="accent2">
                  <a:lumMod val="75000"/>
                </a:schemeClr>
              </a:solidFill>
              <a:latin typeface="Century" panose="02040604050505020304" pitchFamily="18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8324C40-086E-494A-9129-7CA509555D05}"/>
              </a:ext>
            </a:extLst>
          </p:cNvPr>
          <p:cNvSpPr/>
          <p:nvPr/>
        </p:nvSpPr>
        <p:spPr>
          <a:xfrm>
            <a:off x="-32576" y="18849"/>
            <a:ext cx="3164189" cy="6822863"/>
          </a:xfrm>
          <a:custGeom>
            <a:avLst/>
            <a:gdLst>
              <a:gd name="connsiteX0" fmla="*/ 0 w 3164189"/>
              <a:gd name="connsiteY0" fmla="*/ 0 h 6858000"/>
              <a:gd name="connsiteX1" fmla="*/ 1478040 w 3164189"/>
              <a:gd name="connsiteY1" fmla="*/ 0 h 6858000"/>
              <a:gd name="connsiteX2" fmla="*/ 1670056 w 3164189"/>
              <a:gd name="connsiteY2" fmla="*/ 146903 h 6858000"/>
              <a:gd name="connsiteX3" fmla="*/ 2788920 w 3164189"/>
              <a:gd name="connsiteY3" fmla="*/ 1264920 h 6858000"/>
              <a:gd name="connsiteX4" fmla="*/ 1478280 w 3164189"/>
              <a:gd name="connsiteY4" fmla="*/ 2606040 h 6858000"/>
              <a:gd name="connsiteX5" fmla="*/ 3150280 w 3164189"/>
              <a:gd name="connsiteY5" fmla="*/ 6729896 h 6858000"/>
              <a:gd name="connsiteX6" fmla="*/ 3164189 w 3164189"/>
              <a:gd name="connsiteY6" fmla="*/ 6858000 h 6858000"/>
              <a:gd name="connsiteX7" fmla="*/ 0 w 3164189"/>
              <a:gd name="connsiteY7" fmla="*/ 6858000 h 6858000"/>
              <a:gd name="connsiteX8" fmla="*/ 0 w 316418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189" h="6858000">
                <a:moveTo>
                  <a:pt x="0" y="0"/>
                </a:moveTo>
                <a:lnTo>
                  <a:pt x="1478040" y="0"/>
                </a:lnTo>
                <a:lnTo>
                  <a:pt x="1670056" y="146903"/>
                </a:lnTo>
                <a:cubicBezTo>
                  <a:pt x="2207459" y="568375"/>
                  <a:pt x="2648903" y="989330"/>
                  <a:pt x="2788920" y="1264920"/>
                </a:cubicBezTo>
                <a:cubicBezTo>
                  <a:pt x="3108960" y="1894840"/>
                  <a:pt x="1437640" y="1587500"/>
                  <a:pt x="1478280" y="2606040"/>
                </a:cubicBezTo>
                <a:cubicBezTo>
                  <a:pt x="1511300" y="3433604"/>
                  <a:pt x="2974628" y="5543917"/>
                  <a:pt x="3150280" y="6729896"/>
                </a:cubicBezTo>
                <a:lnTo>
                  <a:pt x="31641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4FC3F7"/>
          </a:solidFill>
          <a:ln>
            <a:noFill/>
          </a:ln>
          <a:effectLst>
            <a:outerShdw blurRad="50800" dist="38100" dir="2700000" sx="111000" sy="11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7BAAE0C-9533-4E35-8D1E-C673A46E6BF1}"/>
              </a:ext>
            </a:extLst>
          </p:cNvPr>
          <p:cNvSpPr/>
          <p:nvPr/>
        </p:nvSpPr>
        <p:spPr>
          <a:xfrm>
            <a:off x="1547659" y="-16288"/>
            <a:ext cx="10714450" cy="6858000"/>
          </a:xfrm>
          <a:custGeom>
            <a:avLst/>
            <a:gdLst>
              <a:gd name="connsiteX0" fmla="*/ 490 w 10714450"/>
              <a:gd name="connsiteY0" fmla="*/ 0 h 6858000"/>
              <a:gd name="connsiteX1" fmla="*/ 10714450 w 10714450"/>
              <a:gd name="connsiteY1" fmla="*/ 0 h 6858000"/>
              <a:gd name="connsiteX2" fmla="*/ 10714450 w 10714450"/>
              <a:gd name="connsiteY2" fmla="*/ 6858000 h 6858000"/>
              <a:gd name="connsiteX3" fmla="*/ 1686639 w 10714450"/>
              <a:gd name="connsiteY3" fmla="*/ 6858000 h 6858000"/>
              <a:gd name="connsiteX4" fmla="*/ 1672730 w 10714450"/>
              <a:gd name="connsiteY4" fmla="*/ 6729896 h 6858000"/>
              <a:gd name="connsiteX5" fmla="*/ 730 w 10714450"/>
              <a:gd name="connsiteY5" fmla="*/ 2606040 h 6858000"/>
              <a:gd name="connsiteX6" fmla="*/ 1311370 w 10714450"/>
              <a:gd name="connsiteY6" fmla="*/ 1264920 h 6858000"/>
              <a:gd name="connsiteX7" fmla="*/ 192506 w 10714450"/>
              <a:gd name="connsiteY7" fmla="*/ 146903 h 6858000"/>
              <a:gd name="connsiteX8" fmla="*/ 490 w 1071445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4450" h="6858000">
                <a:moveTo>
                  <a:pt x="490" y="0"/>
                </a:moveTo>
                <a:lnTo>
                  <a:pt x="10714450" y="0"/>
                </a:lnTo>
                <a:lnTo>
                  <a:pt x="10714450" y="6858000"/>
                </a:lnTo>
                <a:lnTo>
                  <a:pt x="1686639" y="6858000"/>
                </a:lnTo>
                <a:lnTo>
                  <a:pt x="1672730" y="6729896"/>
                </a:lnTo>
                <a:cubicBezTo>
                  <a:pt x="1497078" y="5543917"/>
                  <a:pt x="33750" y="3433604"/>
                  <a:pt x="730" y="2606040"/>
                </a:cubicBezTo>
                <a:cubicBezTo>
                  <a:pt x="-39910" y="1587500"/>
                  <a:pt x="1631410" y="1894840"/>
                  <a:pt x="1311370" y="1264920"/>
                </a:cubicBezTo>
                <a:cubicBezTo>
                  <a:pt x="1171353" y="989330"/>
                  <a:pt x="729909" y="568375"/>
                  <a:pt x="192506" y="146903"/>
                </a:cubicBezTo>
                <a:lnTo>
                  <a:pt x="490" y="0"/>
                </a:lnTo>
                <a:close/>
              </a:path>
            </a:pathLst>
          </a:custGeom>
          <a:solidFill>
            <a:srgbClr val="4FC3F7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3EC8DE1-7D9F-44B4-ADBA-84C6F214B765}"/>
              </a:ext>
            </a:extLst>
          </p:cNvPr>
          <p:cNvSpPr/>
          <p:nvPr/>
        </p:nvSpPr>
        <p:spPr>
          <a:xfrm>
            <a:off x="-70109" y="0"/>
            <a:ext cx="3961490" cy="6822863"/>
          </a:xfrm>
          <a:custGeom>
            <a:avLst/>
            <a:gdLst>
              <a:gd name="connsiteX0" fmla="*/ 0 w 3164189"/>
              <a:gd name="connsiteY0" fmla="*/ 0 h 6858000"/>
              <a:gd name="connsiteX1" fmla="*/ 1478040 w 3164189"/>
              <a:gd name="connsiteY1" fmla="*/ 0 h 6858000"/>
              <a:gd name="connsiteX2" fmla="*/ 1670056 w 3164189"/>
              <a:gd name="connsiteY2" fmla="*/ 146903 h 6858000"/>
              <a:gd name="connsiteX3" fmla="*/ 2788920 w 3164189"/>
              <a:gd name="connsiteY3" fmla="*/ 1264920 h 6858000"/>
              <a:gd name="connsiteX4" fmla="*/ 1478280 w 3164189"/>
              <a:gd name="connsiteY4" fmla="*/ 2606040 h 6858000"/>
              <a:gd name="connsiteX5" fmla="*/ 3150280 w 3164189"/>
              <a:gd name="connsiteY5" fmla="*/ 6729896 h 6858000"/>
              <a:gd name="connsiteX6" fmla="*/ 3164189 w 3164189"/>
              <a:gd name="connsiteY6" fmla="*/ 6858000 h 6858000"/>
              <a:gd name="connsiteX7" fmla="*/ 0 w 3164189"/>
              <a:gd name="connsiteY7" fmla="*/ 6858000 h 6858000"/>
              <a:gd name="connsiteX8" fmla="*/ 0 w 316418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189" h="6858000">
                <a:moveTo>
                  <a:pt x="0" y="0"/>
                </a:moveTo>
                <a:lnTo>
                  <a:pt x="1478040" y="0"/>
                </a:lnTo>
                <a:lnTo>
                  <a:pt x="1670056" y="146903"/>
                </a:lnTo>
                <a:cubicBezTo>
                  <a:pt x="2207459" y="568375"/>
                  <a:pt x="2648903" y="989330"/>
                  <a:pt x="2788920" y="1264920"/>
                </a:cubicBezTo>
                <a:cubicBezTo>
                  <a:pt x="3108960" y="1894840"/>
                  <a:pt x="1437640" y="1587500"/>
                  <a:pt x="1478280" y="2606040"/>
                </a:cubicBezTo>
                <a:cubicBezTo>
                  <a:pt x="1511300" y="3433604"/>
                  <a:pt x="2974628" y="5543917"/>
                  <a:pt x="3150280" y="6729896"/>
                </a:cubicBezTo>
                <a:lnTo>
                  <a:pt x="31641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sx="105000" sy="10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F5B2A2-D22F-4A4D-839C-AF05B1EE20D1}"/>
              </a:ext>
            </a:extLst>
          </p:cNvPr>
          <p:cNvSpPr/>
          <p:nvPr/>
        </p:nvSpPr>
        <p:spPr>
          <a:xfrm>
            <a:off x="-2495748" y="0"/>
            <a:ext cx="15587892" cy="6858000"/>
          </a:xfrm>
          <a:custGeom>
            <a:avLst/>
            <a:gdLst>
              <a:gd name="connsiteX0" fmla="*/ 490 w 10714450"/>
              <a:gd name="connsiteY0" fmla="*/ 0 h 6858000"/>
              <a:gd name="connsiteX1" fmla="*/ 10714450 w 10714450"/>
              <a:gd name="connsiteY1" fmla="*/ 0 h 6858000"/>
              <a:gd name="connsiteX2" fmla="*/ 10714450 w 10714450"/>
              <a:gd name="connsiteY2" fmla="*/ 6858000 h 6858000"/>
              <a:gd name="connsiteX3" fmla="*/ 1686639 w 10714450"/>
              <a:gd name="connsiteY3" fmla="*/ 6858000 h 6858000"/>
              <a:gd name="connsiteX4" fmla="*/ 1672730 w 10714450"/>
              <a:gd name="connsiteY4" fmla="*/ 6729896 h 6858000"/>
              <a:gd name="connsiteX5" fmla="*/ 730 w 10714450"/>
              <a:gd name="connsiteY5" fmla="*/ 2606040 h 6858000"/>
              <a:gd name="connsiteX6" fmla="*/ 1311370 w 10714450"/>
              <a:gd name="connsiteY6" fmla="*/ 1264920 h 6858000"/>
              <a:gd name="connsiteX7" fmla="*/ 192506 w 10714450"/>
              <a:gd name="connsiteY7" fmla="*/ 146903 h 6858000"/>
              <a:gd name="connsiteX8" fmla="*/ 490 w 1071445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4450" h="6858000">
                <a:moveTo>
                  <a:pt x="490" y="0"/>
                </a:moveTo>
                <a:lnTo>
                  <a:pt x="10714450" y="0"/>
                </a:lnTo>
                <a:lnTo>
                  <a:pt x="10714450" y="6858000"/>
                </a:lnTo>
                <a:lnTo>
                  <a:pt x="1686639" y="6858000"/>
                </a:lnTo>
                <a:lnTo>
                  <a:pt x="1672730" y="6729896"/>
                </a:lnTo>
                <a:cubicBezTo>
                  <a:pt x="1497078" y="5543917"/>
                  <a:pt x="33750" y="3433604"/>
                  <a:pt x="730" y="2606040"/>
                </a:cubicBezTo>
                <a:cubicBezTo>
                  <a:pt x="-39910" y="1587500"/>
                  <a:pt x="1631410" y="1894840"/>
                  <a:pt x="1311370" y="1264920"/>
                </a:cubicBezTo>
                <a:cubicBezTo>
                  <a:pt x="1171353" y="989330"/>
                  <a:pt x="729909" y="568375"/>
                  <a:pt x="192506" y="146903"/>
                </a:cubicBezTo>
                <a:lnTo>
                  <a:pt x="49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sx="102000" sy="10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EBD282-4CA6-4E2A-8184-3E399C6BDD46}"/>
              </a:ext>
            </a:extLst>
          </p:cNvPr>
          <p:cNvSpPr txBox="1"/>
          <p:nvPr/>
        </p:nvSpPr>
        <p:spPr>
          <a:xfrm>
            <a:off x="5394960" y="3167390"/>
            <a:ext cx="140208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rgbClr val="00B0F0"/>
                </a:solidFill>
                <a:latin typeface="Magneto" panose="04030805050802020D02" pitchFamily="82" charset="0"/>
              </a:rPr>
              <a:t>Plan</a:t>
            </a:r>
            <a:endParaRPr lang="fr-TN" sz="2800" dirty="0">
              <a:solidFill>
                <a:srgbClr val="00B0F0"/>
              </a:solidFill>
              <a:latin typeface="Magneto" panose="04030805050802020D02" pitchFamily="82" charset="0"/>
            </a:endParaRPr>
          </a:p>
        </p:txBody>
      </p:sp>
      <p:sp>
        <p:nvSpPr>
          <p:cNvPr id="14" name="Freeform: Shape 16">
            <a:extLst>
              <a:ext uri="{FF2B5EF4-FFF2-40B4-BE49-F238E27FC236}">
                <a16:creationId xmlns:a16="http://schemas.microsoft.com/office/drawing/2014/main" id="{0001462F-CCCA-005C-821B-351F6E7668F8}"/>
              </a:ext>
            </a:extLst>
          </p:cNvPr>
          <p:cNvSpPr/>
          <p:nvPr/>
        </p:nvSpPr>
        <p:spPr>
          <a:xfrm rot="5400000">
            <a:off x="5866479" y="1994587"/>
            <a:ext cx="1080000" cy="1080000"/>
          </a:xfrm>
          <a:custGeom>
            <a:avLst/>
            <a:gdLst>
              <a:gd name="connsiteX0" fmla="*/ 180004 w 1080000"/>
              <a:gd name="connsiteY0" fmla="*/ 0 h 1080000"/>
              <a:gd name="connsiteX1" fmla="*/ 1080000 w 1080000"/>
              <a:gd name="connsiteY1" fmla="*/ 0 h 1080000"/>
              <a:gd name="connsiteX2" fmla="*/ 1080000 w 1080000"/>
              <a:gd name="connsiteY2" fmla="*/ 18644 h 1080000"/>
              <a:gd name="connsiteX3" fmla="*/ 18644 w 1080000"/>
              <a:gd name="connsiteY3" fmla="*/ 1080000 h 1080000"/>
              <a:gd name="connsiteX4" fmla="*/ 0 w 1080000"/>
              <a:gd name="connsiteY4" fmla="*/ 1080000 h 1080000"/>
              <a:gd name="connsiteX5" fmla="*/ 0 w 1080000"/>
              <a:gd name="connsiteY5" fmla="*/ 180004 h 1080000"/>
              <a:gd name="connsiteX6" fmla="*/ 180004 w 1080000"/>
              <a:gd name="connsiteY6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0000" h="1080000">
                <a:moveTo>
                  <a:pt x="180004" y="0"/>
                </a:moveTo>
                <a:lnTo>
                  <a:pt x="1080000" y="0"/>
                </a:lnTo>
                <a:lnTo>
                  <a:pt x="1080000" y="18644"/>
                </a:lnTo>
                <a:lnTo>
                  <a:pt x="18644" y="1080000"/>
                </a:lnTo>
                <a:lnTo>
                  <a:pt x="0" y="1080000"/>
                </a:lnTo>
                <a:lnTo>
                  <a:pt x="0" y="180004"/>
                </a:lnTo>
                <a:cubicBezTo>
                  <a:pt x="0" y="80591"/>
                  <a:pt x="80591" y="0"/>
                  <a:pt x="180004" y="0"/>
                </a:cubicBezTo>
                <a:close/>
              </a:path>
            </a:pathLst>
          </a:custGeom>
          <a:solidFill>
            <a:srgbClr val="01579B"/>
          </a:solidFill>
          <a:ln>
            <a:noFill/>
          </a:ln>
          <a:effectLst>
            <a:outerShdw blurRad="228600" dist="88900" dir="8100000" algn="tr" rotWithShape="0">
              <a:prstClr val="black">
                <a:alpha val="5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 dirty="0"/>
          </a:p>
        </p:txBody>
      </p:sp>
      <p:sp>
        <p:nvSpPr>
          <p:cNvPr id="15" name="Freeform: Shape 17">
            <a:extLst>
              <a:ext uri="{FF2B5EF4-FFF2-40B4-BE49-F238E27FC236}">
                <a16:creationId xmlns:a16="http://schemas.microsoft.com/office/drawing/2014/main" id="{28A4B59E-7B96-6824-D344-0CD0E262B866}"/>
              </a:ext>
            </a:extLst>
          </p:cNvPr>
          <p:cNvSpPr/>
          <p:nvPr/>
        </p:nvSpPr>
        <p:spPr>
          <a:xfrm rot="8100000">
            <a:off x="6446648" y="2438987"/>
            <a:ext cx="1080000" cy="1080000"/>
          </a:xfrm>
          <a:custGeom>
            <a:avLst/>
            <a:gdLst>
              <a:gd name="connsiteX0" fmla="*/ 180004 w 1080000"/>
              <a:gd name="connsiteY0" fmla="*/ 0 h 1080000"/>
              <a:gd name="connsiteX1" fmla="*/ 1080000 w 1080000"/>
              <a:gd name="connsiteY1" fmla="*/ 0 h 1080000"/>
              <a:gd name="connsiteX2" fmla="*/ 1080000 w 1080000"/>
              <a:gd name="connsiteY2" fmla="*/ 18644 h 1080000"/>
              <a:gd name="connsiteX3" fmla="*/ 18644 w 1080000"/>
              <a:gd name="connsiteY3" fmla="*/ 1080000 h 1080000"/>
              <a:gd name="connsiteX4" fmla="*/ 0 w 1080000"/>
              <a:gd name="connsiteY4" fmla="*/ 1080000 h 1080000"/>
              <a:gd name="connsiteX5" fmla="*/ 0 w 1080000"/>
              <a:gd name="connsiteY5" fmla="*/ 180004 h 1080000"/>
              <a:gd name="connsiteX6" fmla="*/ 180004 w 1080000"/>
              <a:gd name="connsiteY6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0000" h="1080000">
                <a:moveTo>
                  <a:pt x="180004" y="0"/>
                </a:moveTo>
                <a:lnTo>
                  <a:pt x="1080000" y="0"/>
                </a:lnTo>
                <a:lnTo>
                  <a:pt x="1080000" y="18644"/>
                </a:lnTo>
                <a:lnTo>
                  <a:pt x="18644" y="1080000"/>
                </a:lnTo>
                <a:lnTo>
                  <a:pt x="0" y="1080000"/>
                </a:lnTo>
                <a:lnTo>
                  <a:pt x="0" y="180004"/>
                </a:lnTo>
                <a:cubicBezTo>
                  <a:pt x="0" y="80591"/>
                  <a:pt x="80591" y="0"/>
                  <a:pt x="180004" y="0"/>
                </a:cubicBezTo>
                <a:close/>
              </a:path>
            </a:pathLst>
          </a:custGeom>
          <a:solidFill>
            <a:srgbClr val="0288D1"/>
          </a:solidFill>
          <a:ln>
            <a:noFill/>
          </a:ln>
          <a:effectLst>
            <a:outerShdw blurRad="127000" dist="63500" dir="10800000" algn="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 b="1"/>
          </a:p>
        </p:txBody>
      </p:sp>
      <p:sp>
        <p:nvSpPr>
          <p:cNvPr id="16" name="Freeform: Shape 18">
            <a:extLst>
              <a:ext uri="{FF2B5EF4-FFF2-40B4-BE49-F238E27FC236}">
                <a16:creationId xmlns:a16="http://schemas.microsoft.com/office/drawing/2014/main" id="{C784DFF7-A91B-358B-D549-C896CA23B22A}"/>
              </a:ext>
            </a:extLst>
          </p:cNvPr>
          <p:cNvSpPr/>
          <p:nvPr/>
        </p:nvSpPr>
        <p:spPr>
          <a:xfrm rot="10800000">
            <a:off x="6526309" y="3171694"/>
            <a:ext cx="1080000" cy="1080000"/>
          </a:xfrm>
          <a:custGeom>
            <a:avLst/>
            <a:gdLst>
              <a:gd name="connsiteX0" fmla="*/ 180004 w 1080000"/>
              <a:gd name="connsiteY0" fmla="*/ 0 h 1080000"/>
              <a:gd name="connsiteX1" fmla="*/ 1080000 w 1080000"/>
              <a:gd name="connsiteY1" fmla="*/ 0 h 1080000"/>
              <a:gd name="connsiteX2" fmla="*/ 1080000 w 1080000"/>
              <a:gd name="connsiteY2" fmla="*/ 18644 h 1080000"/>
              <a:gd name="connsiteX3" fmla="*/ 18644 w 1080000"/>
              <a:gd name="connsiteY3" fmla="*/ 1080000 h 1080000"/>
              <a:gd name="connsiteX4" fmla="*/ 0 w 1080000"/>
              <a:gd name="connsiteY4" fmla="*/ 1080000 h 1080000"/>
              <a:gd name="connsiteX5" fmla="*/ 0 w 1080000"/>
              <a:gd name="connsiteY5" fmla="*/ 180004 h 1080000"/>
              <a:gd name="connsiteX6" fmla="*/ 180004 w 1080000"/>
              <a:gd name="connsiteY6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0000" h="1080000">
                <a:moveTo>
                  <a:pt x="180004" y="0"/>
                </a:moveTo>
                <a:lnTo>
                  <a:pt x="1080000" y="0"/>
                </a:lnTo>
                <a:lnTo>
                  <a:pt x="1080000" y="18644"/>
                </a:lnTo>
                <a:lnTo>
                  <a:pt x="18644" y="1080000"/>
                </a:lnTo>
                <a:lnTo>
                  <a:pt x="0" y="1080000"/>
                </a:lnTo>
                <a:lnTo>
                  <a:pt x="0" y="180004"/>
                </a:lnTo>
                <a:cubicBezTo>
                  <a:pt x="0" y="80591"/>
                  <a:pt x="80591" y="0"/>
                  <a:pt x="180004" y="0"/>
                </a:cubicBezTo>
                <a:close/>
              </a:path>
            </a:pathLst>
          </a:custGeom>
          <a:solidFill>
            <a:srgbClr val="29B6F6"/>
          </a:solidFill>
          <a:ln>
            <a:noFill/>
          </a:ln>
          <a:effectLst>
            <a:outerShdw blurRad="127000" dist="63500" dir="13500000" algn="b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 b="1" dirty="0"/>
          </a:p>
        </p:txBody>
      </p:sp>
      <p:sp>
        <p:nvSpPr>
          <p:cNvPr id="24" name="Freeform: Shape 19">
            <a:extLst>
              <a:ext uri="{FF2B5EF4-FFF2-40B4-BE49-F238E27FC236}">
                <a16:creationId xmlns:a16="http://schemas.microsoft.com/office/drawing/2014/main" id="{FA2A812C-0F57-D5E8-9A8C-6BC5B747BA5F}"/>
              </a:ext>
            </a:extLst>
          </p:cNvPr>
          <p:cNvSpPr/>
          <p:nvPr/>
        </p:nvSpPr>
        <p:spPr>
          <a:xfrm rot="13514649">
            <a:off x="6048633" y="3756150"/>
            <a:ext cx="1080000" cy="1080000"/>
          </a:xfrm>
          <a:custGeom>
            <a:avLst/>
            <a:gdLst>
              <a:gd name="connsiteX0" fmla="*/ 180004 w 1080000"/>
              <a:gd name="connsiteY0" fmla="*/ 0 h 1080000"/>
              <a:gd name="connsiteX1" fmla="*/ 1080000 w 1080000"/>
              <a:gd name="connsiteY1" fmla="*/ 0 h 1080000"/>
              <a:gd name="connsiteX2" fmla="*/ 1080000 w 1080000"/>
              <a:gd name="connsiteY2" fmla="*/ 18644 h 1080000"/>
              <a:gd name="connsiteX3" fmla="*/ 18644 w 1080000"/>
              <a:gd name="connsiteY3" fmla="*/ 1080000 h 1080000"/>
              <a:gd name="connsiteX4" fmla="*/ 0 w 1080000"/>
              <a:gd name="connsiteY4" fmla="*/ 1080000 h 1080000"/>
              <a:gd name="connsiteX5" fmla="*/ 0 w 1080000"/>
              <a:gd name="connsiteY5" fmla="*/ 180004 h 1080000"/>
              <a:gd name="connsiteX6" fmla="*/ 180004 w 1080000"/>
              <a:gd name="connsiteY6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0000" h="1080000">
                <a:moveTo>
                  <a:pt x="180004" y="0"/>
                </a:moveTo>
                <a:lnTo>
                  <a:pt x="1080000" y="0"/>
                </a:lnTo>
                <a:lnTo>
                  <a:pt x="1080000" y="18644"/>
                </a:lnTo>
                <a:lnTo>
                  <a:pt x="18644" y="1080000"/>
                </a:lnTo>
                <a:lnTo>
                  <a:pt x="0" y="1080000"/>
                </a:lnTo>
                <a:lnTo>
                  <a:pt x="0" y="180004"/>
                </a:lnTo>
                <a:cubicBezTo>
                  <a:pt x="0" y="80591"/>
                  <a:pt x="80591" y="0"/>
                  <a:pt x="180004" y="0"/>
                </a:cubicBezTo>
                <a:close/>
              </a:path>
            </a:pathLst>
          </a:custGeom>
          <a:solidFill>
            <a:srgbClr val="4FC3F7"/>
          </a:solidFill>
          <a:ln>
            <a:noFill/>
          </a:ln>
          <a:effectLst>
            <a:outerShdw blurRad="127000" dist="63500" dir="16200000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 b="1" dirty="0"/>
          </a:p>
        </p:txBody>
      </p:sp>
      <p:sp>
        <p:nvSpPr>
          <p:cNvPr id="25" name="Freeform: Shape 20">
            <a:extLst>
              <a:ext uri="{FF2B5EF4-FFF2-40B4-BE49-F238E27FC236}">
                <a16:creationId xmlns:a16="http://schemas.microsoft.com/office/drawing/2014/main" id="{58087815-817C-B54F-4D1A-ACE83C22B402}"/>
              </a:ext>
            </a:extLst>
          </p:cNvPr>
          <p:cNvSpPr/>
          <p:nvPr/>
        </p:nvSpPr>
        <p:spPr>
          <a:xfrm rot="16200000">
            <a:off x="5298198" y="3830549"/>
            <a:ext cx="1080000" cy="1080000"/>
          </a:xfrm>
          <a:custGeom>
            <a:avLst/>
            <a:gdLst>
              <a:gd name="connsiteX0" fmla="*/ 180004 w 1080000"/>
              <a:gd name="connsiteY0" fmla="*/ 0 h 1080000"/>
              <a:gd name="connsiteX1" fmla="*/ 1080000 w 1080000"/>
              <a:gd name="connsiteY1" fmla="*/ 0 h 1080000"/>
              <a:gd name="connsiteX2" fmla="*/ 1080000 w 1080000"/>
              <a:gd name="connsiteY2" fmla="*/ 18644 h 1080000"/>
              <a:gd name="connsiteX3" fmla="*/ 18644 w 1080000"/>
              <a:gd name="connsiteY3" fmla="*/ 1080000 h 1080000"/>
              <a:gd name="connsiteX4" fmla="*/ 0 w 1080000"/>
              <a:gd name="connsiteY4" fmla="*/ 1080000 h 1080000"/>
              <a:gd name="connsiteX5" fmla="*/ 0 w 1080000"/>
              <a:gd name="connsiteY5" fmla="*/ 180004 h 1080000"/>
              <a:gd name="connsiteX6" fmla="*/ 180004 w 1080000"/>
              <a:gd name="connsiteY6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0000" h="1080000">
                <a:moveTo>
                  <a:pt x="180004" y="0"/>
                </a:moveTo>
                <a:lnTo>
                  <a:pt x="1080000" y="0"/>
                </a:lnTo>
                <a:lnTo>
                  <a:pt x="1080000" y="18644"/>
                </a:lnTo>
                <a:lnTo>
                  <a:pt x="18644" y="1080000"/>
                </a:lnTo>
                <a:lnTo>
                  <a:pt x="0" y="1080000"/>
                </a:lnTo>
                <a:lnTo>
                  <a:pt x="0" y="180004"/>
                </a:lnTo>
                <a:cubicBezTo>
                  <a:pt x="0" y="80591"/>
                  <a:pt x="80591" y="0"/>
                  <a:pt x="180004" y="0"/>
                </a:cubicBezTo>
                <a:close/>
              </a:path>
            </a:pathLst>
          </a:custGeom>
          <a:solidFill>
            <a:srgbClr val="81D4FA"/>
          </a:solidFill>
          <a:ln>
            <a:noFill/>
          </a:ln>
          <a:effectLst>
            <a:outerShdw blurRad="127000" dist="63500" dir="18900000" algn="b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 b="1"/>
          </a:p>
        </p:txBody>
      </p:sp>
      <p:sp>
        <p:nvSpPr>
          <p:cNvPr id="26" name="Freeform: Shape 21">
            <a:extLst>
              <a:ext uri="{FF2B5EF4-FFF2-40B4-BE49-F238E27FC236}">
                <a16:creationId xmlns:a16="http://schemas.microsoft.com/office/drawing/2014/main" id="{3401DD1D-E16C-D9C8-D721-3595DBE4C94E}"/>
              </a:ext>
            </a:extLst>
          </p:cNvPr>
          <p:cNvSpPr/>
          <p:nvPr/>
        </p:nvSpPr>
        <p:spPr>
          <a:xfrm rot="18924407">
            <a:off x="4719456" y="3385771"/>
            <a:ext cx="1080000" cy="1080000"/>
          </a:xfrm>
          <a:custGeom>
            <a:avLst/>
            <a:gdLst>
              <a:gd name="connsiteX0" fmla="*/ 180004 w 1080000"/>
              <a:gd name="connsiteY0" fmla="*/ 0 h 1080000"/>
              <a:gd name="connsiteX1" fmla="*/ 1080000 w 1080000"/>
              <a:gd name="connsiteY1" fmla="*/ 0 h 1080000"/>
              <a:gd name="connsiteX2" fmla="*/ 1080000 w 1080000"/>
              <a:gd name="connsiteY2" fmla="*/ 18644 h 1080000"/>
              <a:gd name="connsiteX3" fmla="*/ 18644 w 1080000"/>
              <a:gd name="connsiteY3" fmla="*/ 1080000 h 1080000"/>
              <a:gd name="connsiteX4" fmla="*/ 0 w 1080000"/>
              <a:gd name="connsiteY4" fmla="*/ 1080000 h 1080000"/>
              <a:gd name="connsiteX5" fmla="*/ 0 w 1080000"/>
              <a:gd name="connsiteY5" fmla="*/ 180004 h 1080000"/>
              <a:gd name="connsiteX6" fmla="*/ 180004 w 1080000"/>
              <a:gd name="connsiteY6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0000" h="1080000">
                <a:moveTo>
                  <a:pt x="180004" y="0"/>
                </a:moveTo>
                <a:lnTo>
                  <a:pt x="1080000" y="0"/>
                </a:lnTo>
                <a:lnTo>
                  <a:pt x="1080000" y="18644"/>
                </a:lnTo>
                <a:lnTo>
                  <a:pt x="18644" y="1080000"/>
                </a:lnTo>
                <a:lnTo>
                  <a:pt x="0" y="1080000"/>
                </a:lnTo>
                <a:lnTo>
                  <a:pt x="0" y="180004"/>
                </a:lnTo>
                <a:cubicBezTo>
                  <a:pt x="0" y="80591"/>
                  <a:pt x="80591" y="0"/>
                  <a:pt x="180004" y="0"/>
                </a:cubicBezTo>
                <a:close/>
              </a:path>
            </a:pathLst>
          </a:custGeom>
          <a:solidFill>
            <a:srgbClr val="B3E5FC"/>
          </a:solidFill>
          <a:ln>
            <a:noFill/>
          </a:ln>
          <a:effectLst>
            <a:outerShdw blurRad="127000" dist="635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 b="1" dirty="0"/>
          </a:p>
        </p:txBody>
      </p:sp>
      <p:sp>
        <p:nvSpPr>
          <p:cNvPr id="27" name="Freeform: Shape 22">
            <a:extLst>
              <a:ext uri="{FF2B5EF4-FFF2-40B4-BE49-F238E27FC236}">
                <a16:creationId xmlns:a16="http://schemas.microsoft.com/office/drawing/2014/main" id="{2D34C574-94A1-444E-6EBE-03CAFCAD43A3}"/>
              </a:ext>
            </a:extLst>
          </p:cNvPr>
          <p:cNvSpPr/>
          <p:nvPr/>
        </p:nvSpPr>
        <p:spPr>
          <a:xfrm>
            <a:off x="4566838" y="2704053"/>
            <a:ext cx="1080000" cy="1080000"/>
          </a:xfrm>
          <a:custGeom>
            <a:avLst/>
            <a:gdLst>
              <a:gd name="connsiteX0" fmla="*/ 180004 w 1080000"/>
              <a:gd name="connsiteY0" fmla="*/ 0 h 1080000"/>
              <a:gd name="connsiteX1" fmla="*/ 1080000 w 1080000"/>
              <a:gd name="connsiteY1" fmla="*/ 0 h 1080000"/>
              <a:gd name="connsiteX2" fmla="*/ 1080000 w 1080000"/>
              <a:gd name="connsiteY2" fmla="*/ 18644 h 1080000"/>
              <a:gd name="connsiteX3" fmla="*/ 18644 w 1080000"/>
              <a:gd name="connsiteY3" fmla="*/ 1080000 h 1080000"/>
              <a:gd name="connsiteX4" fmla="*/ 0 w 1080000"/>
              <a:gd name="connsiteY4" fmla="*/ 1080000 h 1080000"/>
              <a:gd name="connsiteX5" fmla="*/ 0 w 1080000"/>
              <a:gd name="connsiteY5" fmla="*/ 180004 h 1080000"/>
              <a:gd name="connsiteX6" fmla="*/ 180004 w 1080000"/>
              <a:gd name="connsiteY6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0000" h="1080000">
                <a:moveTo>
                  <a:pt x="180004" y="0"/>
                </a:moveTo>
                <a:lnTo>
                  <a:pt x="1080000" y="0"/>
                </a:lnTo>
                <a:lnTo>
                  <a:pt x="1080000" y="18644"/>
                </a:lnTo>
                <a:lnTo>
                  <a:pt x="18644" y="1080000"/>
                </a:lnTo>
                <a:lnTo>
                  <a:pt x="0" y="1080000"/>
                </a:lnTo>
                <a:lnTo>
                  <a:pt x="0" y="180004"/>
                </a:lnTo>
                <a:cubicBezTo>
                  <a:pt x="0" y="80591"/>
                  <a:pt x="80591" y="0"/>
                  <a:pt x="180004" y="0"/>
                </a:cubicBezTo>
                <a:close/>
              </a:path>
            </a:pathLst>
          </a:custGeom>
          <a:solidFill>
            <a:srgbClr val="E0F7FA"/>
          </a:solidFill>
          <a:ln>
            <a:noFill/>
          </a:ln>
          <a:effectLst>
            <a:outerShdw blurRad="1270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 b="1">
              <a:solidFill>
                <a:srgbClr val="00B0F0"/>
              </a:solidFill>
            </a:endParaRP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AA1CC449-1542-EF8A-80AE-9F2D862F83D7}"/>
              </a:ext>
            </a:extLst>
          </p:cNvPr>
          <p:cNvSpPr/>
          <p:nvPr/>
        </p:nvSpPr>
        <p:spPr>
          <a:xfrm>
            <a:off x="557946" y="495999"/>
            <a:ext cx="3240000" cy="1080000"/>
          </a:xfrm>
          <a:prstGeom prst="roundRect">
            <a:avLst>
              <a:gd name="adj" fmla="val 50000"/>
            </a:avLst>
          </a:prstGeom>
          <a:solidFill>
            <a:srgbClr val="E0F7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Bell MT" panose="02020503060305020303" pitchFamily="18" charset="0"/>
              </a:rPr>
              <a:t>Conclusion et perspectives</a:t>
            </a: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CFF82681-F008-B7C5-008D-8769E4AA2A0E}"/>
              </a:ext>
            </a:extLst>
          </p:cNvPr>
          <p:cNvSpPr/>
          <p:nvPr/>
        </p:nvSpPr>
        <p:spPr>
          <a:xfrm>
            <a:off x="609589" y="2053148"/>
            <a:ext cx="3240000" cy="1080000"/>
          </a:xfrm>
          <a:prstGeom prst="roundRect">
            <a:avLst>
              <a:gd name="adj" fmla="val 50000"/>
            </a:avLst>
          </a:prstGeom>
          <a:solidFill>
            <a:srgbClr val="B3E5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Bell MT" panose="02020503060305020303" pitchFamily="18" charset="0"/>
              </a:rPr>
              <a:t>Paramétrage des habilitations fines et traçage des appels HTTP</a:t>
            </a: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BB61C335-DDF4-FABF-AA4B-9A27F1468895}"/>
              </a:ext>
            </a:extLst>
          </p:cNvPr>
          <p:cNvSpPr/>
          <p:nvPr/>
        </p:nvSpPr>
        <p:spPr>
          <a:xfrm>
            <a:off x="563973" y="3658352"/>
            <a:ext cx="3240000" cy="1080000"/>
          </a:xfrm>
          <a:prstGeom prst="roundRect">
            <a:avLst>
              <a:gd name="adj" fmla="val 50000"/>
            </a:avLst>
          </a:prstGeom>
          <a:solidFill>
            <a:srgbClr val="81D4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Bell MT" panose="02020503060305020303" pitchFamily="18" charset="0"/>
              </a:rPr>
              <a:t>Paramétrage des domaines d’identités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8FFF339D-1F52-EB85-DBDC-99E3CB7572B0}"/>
              </a:ext>
            </a:extLst>
          </p:cNvPr>
          <p:cNvSpPr/>
          <p:nvPr/>
        </p:nvSpPr>
        <p:spPr>
          <a:xfrm>
            <a:off x="4906308" y="5604812"/>
            <a:ext cx="3240000" cy="1080000"/>
          </a:xfrm>
          <a:prstGeom prst="roundRect">
            <a:avLst>
              <a:gd name="adj" fmla="val 50000"/>
            </a:avLst>
          </a:prstGeom>
          <a:solidFill>
            <a:srgbClr val="4FC3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Bell MT" panose="02020503060305020303" pitchFamily="18" charset="0"/>
              </a:rPr>
              <a:t>Paramétrage </a:t>
            </a:r>
          </a:p>
          <a:p>
            <a:pPr algn="ctr"/>
            <a:r>
              <a:rPr lang="fr-FR" dirty="0">
                <a:solidFill>
                  <a:schemeClr val="tx1"/>
                </a:solidFill>
                <a:latin typeface="Bell MT" panose="02020503060305020303" pitchFamily="18" charset="0"/>
              </a:rPr>
              <a:t>Multi-tenants</a:t>
            </a: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ED581873-2E82-28C9-422C-50288CC74F7E}"/>
              </a:ext>
            </a:extLst>
          </p:cNvPr>
          <p:cNvSpPr/>
          <p:nvPr/>
        </p:nvSpPr>
        <p:spPr>
          <a:xfrm>
            <a:off x="8846011" y="3568026"/>
            <a:ext cx="3240000" cy="1080000"/>
          </a:xfrm>
          <a:prstGeom prst="roundRect">
            <a:avLst>
              <a:gd name="adj" fmla="val 50000"/>
            </a:avLst>
          </a:prstGeom>
          <a:solidFill>
            <a:srgbClr val="29B6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latin typeface="Bell MT" panose="02020503060305020303" pitchFamily="18" charset="0"/>
              </a:rPr>
              <a:t>Conception de la solution</a:t>
            </a: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4CA3DC63-4A99-6389-0FBB-471A6B88D2E8}"/>
              </a:ext>
            </a:extLst>
          </p:cNvPr>
          <p:cNvSpPr/>
          <p:nvPr/>
        </p:nvSpPr>
        <p:spPr>
          <a:xfrm>
            <a:off x="8696023" y="2148560"/>
            <a:ext cx="3240000" cy="1080000"/>
          </a:xfrm>
          <a:prstGeom prst="roundRect">
            <a:avLst>
              <a:gd name="adj" fmla="val 50000"/>
            </a:avLst>
          </a:prstGeom>
          <a:solidFill>
            <a:srgbClr val="0288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latin typeface="Bell MT" panose="02020503060305020303" pitchFamily="18" charset="0"/>
              </a:rPr>
              <a:t>Spécification des besoins</a:t>
            </a: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8215ED30-E1A6-FBA8-493B-5A71CEA19DBE}"/>
              </a:ext>
            </a:extLst>
          </p:cNvPr>
          <p:cNvSpPr/>
          <p:nvPr/>
        </p:nvSpPr>
        <p:spPr>
          <a:xfrm>
            <a:off x="8696023" y="560933"/>
            <a:ext cx="3240000" cy="1080000"/>
          </a:xfrm>
          <a:prstGeom prst="roundRect">
            <a:avLst>
              <a:gd name="adj" fmla="val 50000"/>
            </a:avLst>
          </a:prstGeom>
          <a:solidFill>
            <a:srgbClr val="0157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latin typeface="Bell MT" panose="02020503060305020303" pitchFamily="18" charset="0"/>
              </a:rPr>
              <a:t>Contexte du projet</a:t>
            </a:r>
          </a:p>
        </p:txBody>
      </p:sp>
      <p:cxnSp>
        <p:nvCxnSpPr>
          <p:cNvPr id="56" name="Connecteur : en angle 55">
            <a:extLst>
              <a:ext uri="{FF2B5EF4-FFF2-40B4-BE49-F238E27FC236}">
                <a16:creationId xmlns:a16="http://schemas.microsoft.com/office/drawing/2014/main" id="{48FE2E84-A2EC-61FE-234D-D45C1F9D92B2}"/>
              </a:ext>
            </a:extLst>
          </p:cNvPr>
          <p:cNvCxnSpPr>
            <a:cxnSpLocks/>
            <a:stCxn id="35" idx="1"/>
            <a:endCxn id="14" idx="5"/>
          </p:cNvCxnSpPr>
          <p:nvPr/>
        </p:nvCxnSpPr>
        <p:spPr>
          <a:xfrm rot="10800000" flipV="1">
            <a:off x="6766475" y="1100933"/>
            <a:ext cx="1929548" cy="893654"/>
          </a:xfrm>
          <a:prstGeom prst="bentConnector4">
            <a:avLst>
              <a:gd name="adj1" fmla="val 45336"/>
              <a:gd name="adj2" fmla="val 246433"/>
            </a:avLst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 : en angle 58">
            <a:extLst>
              <a:ext uri="{FF2B5EF4-FFF2-40B4-BE49-F238E27FC236}">
                <a16:creationId xmlns:a16="http://schemas.microsoft.com/office/drawing/2014/main" id="{141393E1-75D0-9129-DF70-3857816F5E56}"/>
              </a:ext>
            </a:extLst>
          </p:cNvPr>
          <p:cNvCxnSpPr>
            <a:cxnSpLocks/>
            <a:stCxn id="34" idx="1"/>
            <a:endCxn id="15" idx="5"/>
          </p:cNvCxnSpPr>
          <p:nvPr/>
        </p:nvCxnSpPr>
        <p:spPr>
          <a:xfrm rot="10800000" flipV="1">
            <a:off x="7623041" y="2688559"/>
            <a:ext cx="1072982" cy="163145"/>
          </a:xfrm>
          <a:prstGeom prst="bentConnector5">
            <a:avLst>
              <a:gd name="adj1" fmla="val 54492"/>
              <a:gd name="adj2" fmla="val -293097"/>
              <a:gd name="adj3" fmla="val 121305"/>
            </a:avLst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 : en angle 70">
            <a:extLst>
              <a:ext uri="{FF2B5EF4-FFF2-40B4-BE49-F238E27FC236}">
                <a16:creationId xmlns:a16="http://schemas.microsoft.com/office/drawing/2014/main" id="{0D00B9D6-E255-5D9A-01F0-0E44FED30EB5}"/>
              </a:ext>
            </a:extLst>
          </p:cNvPr>
          <p:cNvCxnSpPr>
            <a:cxnSpLocks/>
            <a:stCxn id="33" idx="1"/>
          </p:cNvCxnSpPr>
          <p:nvPr/>
        </p:nvCxnSpPr>
        <p:spPr>
          <a:xfrm rot="10800000">
            <a:off x="7570773" y="3829612"/>
            <a:ext cx="1275239" cy="278415"/>
          </a:xfrm>
          <a:prstGeom prst="bentConnector3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 : en angle 78">
            <a:extLst>
              <a:ext uri="{FF2B5EF4-FFF2-40B4-BE49-F238E27FC236}">
                <a16:creationId xmlns:a16="http://schemas.microsoft.com/office/drawing/2014/main" id="{1EA99BC3-ACF2-4A85-E1FD-2976ABD764AD}"/>
              </a:ext>
            </a:extLst>
          </p:cNvPr>
          <p:cNvCxnSpPr>
            <a:cxnSpLocks/>
            <a:stCxn id="32" idx="0"/>
            <a:endCxn id="24" idx="5"/>
          </p:cNvCxnSpPr>
          <p:nvPr/>
        </p:nvCxnSpPr>
        <p:spPr>
          <a:xfrm rot="5400000" flipH="1" flipV="1">
            <a:off x="6283889" y="5175499"/>
            <a:ext cx="671732" cy="186894"/>
          </a:xfrm>
          <a:prstGeom prst="bentConnector5">
            <a:avLst>
              <a:gd name="adj1" fmla="val 57215"/>
              <a:gd name="adj2" fmla="val 444597"/>
              <a:gd name="adj3" fmla="val 134031"/>
            </a:avLst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 : en angle 82">
            <a:extLst>
              <a:ext uri="{FF2B5EF4-FFF2-40B4-BE49-F238E27FC236}">
                <a16:creationId xmlns:a16="http://schemas.microsoft.com/office/drawing/2014/main" id="{3B6E00EC-6AC1-01FA-BC9C-9EEC42593CF3}"/>
              </a:ext>
            </a:extLst>
          </p:cNvPr>
          <p:cNvCxnSpPr>
            <a:cxnSpLocks/>
            <a:stCxn id="30" idx="2"/>
            <a:endCxn id="25" idx="5"/>
          </p:cNvCxnSpPr>
          <p:nvPr/>
        </p:nvCxnSpPr>
        <p:spPr>
          <a:xfrm rot="16200000" flipH="1">
            <a:off x="3744989" y="3177335"/>
            <a:ext cx="172197" cy="3294229"/>
          </a:xfrm>
          <a:prstGeom prst="bentConnector5">
            <a:avLst>
              <a:gd name="adj1" fmla="val 132755"/>
              <a:gd name="adj2" fmla="val 71856"/>
              <a:gd name="adj3" fmla="val -32755"/>
            </a:avLst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 : en angle 93">
            <a:extLst>
              <a:ext uri="{FF2B5EF4-FFF2-40B4-BE49-F238E27FC236}">
                <a16:creationId xmlns:a16="http://schemas.microsoft.com/office/drawing/2014/main" id="{ED90D4AF-54E1-0BA7-CF11-75484482425D}"/>
              </a:ext>
            </a:extLst>
          </p:cNvPr>
          <p:cNvCxnSpPr>
            <a:cxnSpLocks/>
            <a:stCxn id="26" idx="5"/>
          </p:cNvCxnSpPr>
          <p:nvPr/>
        </p:nvCxnSpPr>
        <p:spPr>
          <a:xfrm flipH="1" flipV="1">
            <a:off x="3502587" y="2534586"/>
            <a:ext cx="1119588" cy="1513946"/>
          </a:xfrm>
          <a:prstGeom prst="bentConnector4">
            <a:avLst>
              <a:gd name="adj1" fmla="val 24207"/>
              <a:gd name="adj2" fmla="val 98663"/>
            </a:avLst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 : en angle 99">
            <a:extLst>
              <a:ext uri="{FF2B5EF4-FFF2-40B4-BE49-F238E27FC236}">
                <a16:creationId xmlns:a16="http://schemas.microsoft.com/office/drawing/2014/main" id="{2DD7A086-B85E-E04F-947F-C5147C5C69B3}"/>
              </a:ext>
            </a:extLst>
          </p:cNvPr>
          <p:cNvCxnSpPr>
            <a:cxnSpLocks/>
            <a:stCxn id="27" idx="0"/>
            <a:endCxn id="28" idx="3"/>
          </p:cNvCxnSpPr>
          <p:nvPr/>
        </p:nvCxnSpPr>
        <p:spPr>
          <a:xfrm flipH="1" flipV="1">
            <a:off x="3797946" y="1035999"/>
            <a:ext cx="948896" cy="1668054"/>
          </a:xfrm>
          <a:prstGeom prst="bentConnector3">
            <a:avLst>
              <a:gd name="adj1" fmla="val -118938"/>
            </a:avLst>
          </a:prstGeom>
          <a:ln>
            <a:noFill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Ellipse 3">
            <a:extLst>
              <a:ext uri="{FF2B5EF4-FFF2-40B4-BE49-F238E27FC236}">
                <a16:creationId xmlns:a16="http://schemas.microsoft.com/office/drawing/2014/main" id="{246D88B4-D398-C6FC-56D3-7AE8BF25DDBE}"/>
              </a:ext>
            </a:extLst>
          </p:cNvPr>
          <p:cNvSpPr/>
          <p:nvPr/>
        </p:nvSpPr>
        <p:spPr>
          <a:xfrm>
            <a:off x="6263223" y="2077839"/>
            <a:ext cx="585990" cy="49067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DE763BF4-1F19-6450-4F60-05C44ECAD0E3}"/>
              </a:ext>
            </a:extLst>
          </p:cNvPr>
          <p:cNvSpPr/>
          <p:nvPr/>
        </p:nvSpPr>
        <p:spPr>
          <a:xfrm>
            <a:off x="6986648" y="2724724"/>
            <a:ext cx="585990" cy="49067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8B53CFE-51BB-81A0-F2E3-0A6C518AB382}"/>
              </a:ext>
            </a:extLst>
          </p:cNvPr>
          <p:cNvSpPr/>
          <p:nvPr/>
        </p:nvSpPr>
        <p:spPr>
          <a:xfrm>
            <a:off x="6975970" y="3627232"/>
            <a:ext cx="585990" cy="49067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3745763-B812-57EF-FB06-33182D190665}"/>
              </a:ext>
            </a:extLst>
          </p:cNvPr>
          <p:cNvSpPr/>
          <p:nvPr/>
        </p:nvSpPr>
        <p:spPr>
          <a:xfrm>
            <a:off x="6318894" y="4347052"/>
            <a:ext cx="585990" cy="49067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C5B18E1C-1DCF-B889-2650-2B256D61B8B6}"/>
              </a:ext>
            </a:extLst>
          </p:cNvPr>
          <p:cNvSpPr/>
          <p:nvPr/>
        </p:nvSpPr>
        <p:spPr>
          <a:xfrm>
            <a:off x="5301790" y="4282009"/>
            <a:ext cx="585990" cy="49067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AA21F6F-D411-6EBC-859C-346D56CD1F9C}"/>
              </a:ext>
            </a:extLst>
          </p:cNvPr>
          <p:cNvSpPr/>
          <p:nvPr/>
        </p:nvSpPr>
        <p:spPr>
          <a:xfrm>
            <a:off x="4710979" y="3669042"/>
            <a:ext cx="585990" cy="49067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53174E56-D78E-2E2B-29F6-34B0EAA884E0}"/>
              </a:ext>
            </a:extLst>
          </p:cNvPr>
          <p:cNvSpPr/>
          <p:nvPr/>
        </p:nvSpPr>
        <p:spPr>
          <a:xfrm>
            <a:off x="4626776" y="2757031"/>
            <a:ext cx="585990" cy="49067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3" name="Connecteur : en angle 2">
            <a:extLst>
              <a:ext uri="{FF2B5EF4-FFF2-40B4-BE49-F238E27FC236}">
                <a16:creationId xmlns:a16="http://schemas.microsoft.com/office/drawing/2014/main" id="{10147C3A-22A9-D1AB-5150-DFE58F23A838}"/>
              </a:ext>
            </a:extLst>
          </p:cNvPr>
          <p:cNvCxnSpPr>
            <a:stCxn id="35" idx="1"/>
            <a:endCxn id="14" idx="5"/>
          </p:cNvCxnSpPr>
          <p:nvPr/>
        </p:nvCxnSpPr>
        <p:spPr>
          <a:xfrm rot="10800000" flipV="1">
            <a:off x="6766475" y="1100933"/>
            <a:ext cx="1929548" cy="893654"/>
          </a:xfrm>
          <a:prstGeom prst="bentConnector4">
            <a:avLst>
              <a:gd name="adj1" fmla="val 45336"/>
              <a:gd name="adj2" fmla="val 6680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 : en angle 20">
            <a:extLst>
              <a:ext uri="{FF2B5EF4-FFF2-40B4-BE49-F238E27FC236}">
                <a16:creationId xmlns:a16="http://schemas.microsoft.com/office/drawing/2014/main" id="{800A997F-21C2-836B-C39F-EA64039155A5}"/>
              </a:ext>
            </a:extLst>
          </p:cNvPr>
          <p:cNvCxnSpPr>
            <a:stCxn id="34" idx="1"/>
            <a:endCxn id="15" idx="5"/>
          </p:cNvCxnSpPr>
          <p:nvPr/>
        </p:nvCxnSpPr>
        <p:spPr>
          <a:xfrm rot="10800000" flipV="1">
            <a:off x="7623041" y="2688559"/>
            <a:ext cx="1072982" cy="163145"/>
          </a:xfrm>
          <a:prstGeom prst="bentConnector5">
            <a:avLst>
              <a:gd name="adj1" fmla="val 54492"/>
              <a:gd name="adj2" fmla="val 27001"/>
              <a:gd name="adj3" fmla="val 5502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 : en angle 35">
            <a:extLst>
              <a:ext uri="{FF2B5EF4-FFF2-40B4-BE49-F238E27FC236}">
                <a16:creationId xmlns:a16="http://schemas.microsoft.com/office/drawing/2014/main" id="{B185A97D-3A83-C34D-4AB8-42DA286F2064}"/>
              </a:ext>
            </a:extLst>
          </p:cNvPr>
          <p:cNvCxnSpPr>
            <a:stCxn id="33" idx="1"/>
            <a:endCxn id="16" idx="5"/>
          </p:cNvCxnSpPr>
          <p:nvPr/>
        </p:nvCxnSpPr>
        <p:spPr>
          <a:xfrm rot="10800000">
            <a:off x="7606309" y="4071690"/>
            <a:ext cx="1239702" cy="36336"/>
          </a:xfrm>
          <a:prstGeom prst="bentConnector5">
            <a:avLst>
              <a:gd name="adj1" fmla="val 50000"/>
              <a:gd name="adj2" fmla="val -17911"/>
              <a:gd name="adj3" fmla="val 709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 : en angle 43">
            <a:extLst>
              <a:ext uri="{FF2B5EF4-FFF2-40B4-BE49-F238E27FC236}">
                <a16:creationId xmlns:a16="http://schemas.microsoft.com/office/drawing/2014/main" id="{8E16B66D-3D60-C332-19BB-886DBBCC5CE3}"/>
              </a:ext>
            </a:extLst>
          </p:cNvPr>
          <p:cNvCxnSpPr>
            <a:cxnSpLocks/>
            <a:stCxn id="32" idx="0"/>
          </p:cNvCxnSpPr>
          <p:nvPr/>
        </p:nvCxnSpPr>
        <p:spPr>
          <a:xfrm rot="16200000" flipV="1">
            <a:off x="6161644" y="5240148"/>
            <a:ext cx="644204" cy="851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 : en angle 45">
            <a:extLst>
              <a:ext uri="{FF2B5EF4-FFF2-40B4-BE49-F238E27FC236}">
                <a16:creationId xmlns:a16="http://schemas.microsoft.com/office/drawing/2014/main" id="{554A1F73-AF71-0485-D288-218186EDEA24}"/>
              </a:ext>
            </a:extLst>
          </p:cNvPr>
          <p:cNvCxnSpPr>
            <a:cxnSpLocks/>
            <a:stCxn id="30" idx="3"/>
            <a:endCxn id="25" idx="5"/>
          </p:cNvCxnSpPr>
          <p:nvPr/>
        </p:nvCxnSpPr>
        <p:spPr>
          <a:xfrm>
            <a:off x="3803973" y="4198352"/>
            <a:ext cx="1674229" cy="712197"/>
          </a:xfrm>
          <a:prstGeom prst="bentConnector4">
            <a:avLst>
              <a:gd name="adj1" fmla="val 16102"/>
              <a:gd name="adj2" fmla="val 11605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 : en angle 51">
            <a:extLst>
              <a:ext uri="{FF2B5EF4-FFF2-40B4-BE49-F238E27FC236}">
                <a16:creationId xmlns:a16="http://schemas.microsoft.com/office/drawing/2014/main" id="{3903BD3D-7157-E360-940A-43C61C154447}"/>
              </a:ext>
            </a:extLst>
          </p:cNvPr>
          <p:cNvCxnSpPr>
            <a:cxnSpLocks/>
            <a:stCxn id="29" idx="3"/>
            <a:endCxn id="26" idx="5"/>
          </p:cNvCxnSpPr>
          <p:nvPr/>
        </p:nvCxnSpPr>
        <p:spPr>
          <a:xfrm>
            <a:off x="3849589" y="2593148"/>
            <a:ext cx="772586" cy="1455384"/>
          </a:xfrm>
          <a:prstGeom prst="bentConnector3">
            <a:avLst>
              <a:gd name="adj1" fmla="val 610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 : en angle 54">
            <a:extLst>
              <a:ext uri="{FF2B5EF4-FFF2-40B4-BE49-F238E27FC236}">
                <a16:creationId xmlns:a16="http://schemas.microsoft.com/office/drawing/2014/main" id="{21688A94-4261-2D8A-B001-8BE7EAC1BB31}"/>
              </a:ext>
            </a:extLst>
          </p:cNvPr>
          <p:cNvCxnSpPr>
            <a:stCxn id="28" idx="3"/>
            <a:endCxn id="27" idx="0"/>
          </p:cNvCxnSpPr>
          <p:nvPr/>
        </p:nvCxnSpPr>
        <p:spPr>
          <a:xfrm>
            <a:off x="3797946" y="1035999"/>
            <a:ext cx="948896" cy="1668054"/>
          </a:xfrm>
          <a:prstGeom prst="bentConnector3">
            <a:avLst>
              <a:gd name="adj1" fmla="val 984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324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BF87EEE-183D-446B-A829-C97614040498}"/>
              </a:ext>
            </a:extLst>
          </p:cNvPr>
          <p:cNvSpPr txBox="1"/>
          <p:nvPr/>
        </p:nvSpPr>
        <p:spPr>
          <a:xfrm>
            <a:off x="0" y="2651760"/>
            <a:ext cx="133654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TN" sz="20000" dirty="0">
              <a:solidFill>
                <a:schemeClr val="accent2">
                  <a:lumMod val="75000"/>
                </a:schemeClr>
              </a:solidFill>
              <a:latin typeface="Century" panose="02040604050505020304" pitchFamily="18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8324C40-086E-494A-9129-7CA509555D05}"/>
              </a:ext>
            </a:extLst>
          </p:cNvPr>
          <p:cNvSpPr/>
          <p:nvPr/>
        </p:nvSpPr>
        <p:spPr>
          <a:xfrm>
            <a:off x="237540" y="-55497"/>
            <a:ext cx="3888296" cy="6822863"/>
          </a:xfrm>
          <a:custGeom>
            <a:avLst/>
            <a:gdLst>
              <a:gd name="connsiteX0" fmla="*/ 0 w 3164189"/>
              <a:gd name="connsiteY0" fmla="*/ 0 h 6858000"/>
              <a:gd name="connsiteX1" fmla="*/ 1478040 w 3164189"/>
              <a:gd name="connsiteY1" fmla="*/ 0 h 6858000"/>
              <a:gd name="connsiteX2" fmla="*/ 1670056 w 3164189"/>
              <a:gd name="connsiteY2" fmla="*/ 146903 h 6858000"/>
              <a:gd name="connsiteX3" fmla="*/ 2788920 w 3164189"/>
              <a:gd name="connsiteY3" fmla="*/ 1264920 h 6858000"/>
              <a:gd name="connsiteX4" fmla="*/ 1478280 w 3164189"/>
              <a:gd name="connsiteY4" fmla="*/ 2606040 h 6858000"/>
              <a:gd name="connsiteX5" fmla="*/ 3150280 w 3164189"/>
              <a:gd name="connsiteY5" fmla="*/ 6729896 h 6858000"/>
              <a:gd name="connsiteX6" fmla="*/ 3164189 w 3164189"/>
              <a:gd name="connsiteY6" fmla="*/ 6858000 h 6858000"/>
              <a:gd name="connsiteX7" fmla="*/ 0 w 3164189"/>
              <a:gd name="connsiteY7" fmla="*/ 6858000 h 6858000"/>
              <a:gd name="connsiteX8" fmla="*/ 0 w 316418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189" h="6858000">
                <a:moveTo>
                  <a:pt x="0" y="0"/>
                </a:moveTo>
                <a:lnTo>
                  <a:pt x="1478040" y="0"/>
                </a:lnTo>
                <a:lnTo>
                  <a:pt x="1670056" y="146903"/>
                </a:lnTo>
                <a:cubicBezTo>
                  <a:pt x="2207459" y="568375"/>
                  <a:pt x="2648903" y="989330"/>
                  <a:pt x="2788920" y="1264920"/>
                </a:cubicBezTo>
                <a:cubicBezTo>
                  <a:pt x="3108960" y="1894840"/>
                  <a:pt x="1437640" y="1587500"/>
                  <a:pt x="1478280" y="2606040"/>
                </a:cubicBezTo>
                <a:cubicBezTo>
                  <a:pt x="1511300" y="3433604"/>
                  <a:pt x="2974628" y="5543917"/>
                  <a:pt x="3150280" y="6729896"/>
                </a:cubicBezTo>
                <a:lnTo>
                  <a:pt x="31641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4FC3F7"/>
          </a:solidFill>
          <a:effectLst>
            <a:outerShdw blurRad="50800" dist="38100" dir="2700000" sx="111000" sy="11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7BAAE0C-9533-4E35-8D1E-C673A46E6BF1}"/>
              </a:ext>
            </a:extLst>
          </p:cNvPr>
          <p:cNvSpPr/>
          <p:nvPr/>
        </p:nvSpPr>
        <p:spPr>
          <a:xfrm>
            <a:off x="2529839" y="-16288"/>
            <a:ext cx="9732269" cy="6858000"/>
          </a:xfrm>
          <a:custGeom>
            <a:avLst/>
            <a:gdLst>
              <a:gd name="connsiteX0" fmla="*/ 490 w 10714450"/>
              <a:gd name="connsiteY0" fmla="*/ 0 h 6858000"/>
              <a:gd name="connsiteX1" fmla="*/ 10714450 w 10714450"/>
              <a:gd name="connsiteY1" fmla="*/ 0 h 6858000"/>
              <a:gd name="connsiteX2" fmla="*/ 10714450 w 10714450"/>
              <a:gd name="connsiteY2" fmla="*/ 6858000 h 6858000"/>
              <a:gd name="connsiteX3" fmla="*/ 1686639 w 10714450"/>
              <a:gd name="connsiteY3" fmla="*/ 6858000 h 6858000"/>
              <a:gd name="connsiteX4" fmla="*/ 1672730 w 10714450"/>
              <a:gd name="connsiteY4" fmla="*/ 6729896 h 6858000"/>
              <a:gd name="connsiteX5" fmla="*/ 730 w 10714450"/>
              <a:gd name="connsiteY5" fmla="*/ 2606040 h 6858000"/>
              <a:gd name="connsiteX6" fmla="*/ 1311370 w 10714450"/>
              <a:gd name="connsiteY6" fmla="*/ 1264920 h 6858000"/>
              <a:gd name="connsiteX7" fmla="*/ 192506 w 10714450"/>
              <a:gd name="connsiteY7" fmla="*/ 146903 h 6858000"/>
              <a:gd name="connsiteX8" fmla="*/ 490 w 1071445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4450" h="6858000">
                <a:moveTo>
                  <a:pt x="490" y="0"/>
                </a:moveTo>
                <a:lnTo>
                  <a:pt x="10714450" y="0"/>
                </a:lnTo>
                <a:lnTo>
                  <a:pt x="10714450" y="6858000"/>
                </a:lnTo>
                <a:lnTo>
                  <a:pt x="1686639" y="6858000"/>
                </a:lnTo>
                <a:lnTo>
                  <a:pt x="1672730" y="6729896"/>
                </a:lnTo>
                <a:cubicBezTo>
                  <a:pt x="1497078" y="5543917"/>
                  <a:pt x="33750" y="3433604"/>
                  <a:pt x="730" y="2606040"/>
                </a:cubicBezTo>
                <a:cubicBezTo>
                  <a:pt x="-39910" y="1587500"/>
                  <a:pt x="1631410" y="1894840"/>
                  <a:pt x="1311370" y="1264920"/>
                </a:cubicBezTo>
                <a:cubicBezTo>
                  <a:pt x="1171353" y="989330"/>
                  <a:pt x="729909" y="568375"/>
                  <a:pt x="192506" y="146903"/>
                </a:cubicBezTo>
                <a:lnTo>
                  <a:pt x="490" y="0"/>
                </a:lnTo>
                <a:close/>
              </a:path>
            </a:pathLst>
          </a:custGeom>
          <a:solidFill>
            <a:srgbClr val="4FC3F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3EC8DE1-7D9F-44B4-ADBA-84C6F214B765}"/>
              </a:ext>
            </a:extLst>
          </p:cNvPr>
          <p:cNvSpPr/>
          <p:nvPr/>
        </p:nvSpPr>
        <p:spPr>
          <a:xfrm>
            <a:off x="-677598" y="-94705"/>
            <a:ext cx="4208129" cy="6822863"/>
          </a:xfrm>
          <a:custGeom>
            <a:avLst/>
            <a:gdLst>
              <a:gd name="connsiteX0" fmla="*/ 0 w 3164189"/>
              <a:gd name="connsiteY0" fmla="*/ 0 h 6858000"/>
              <a:gd name="connsiteX1" fmla="*/ 1478040 w 3164189"/>
              <a:gd name="connsiteY1" fmla="*/ 0 h 6858000"/>
              <a:gd name="connsiteX2" fmla="*/ 1670056 w 3164189"/>
              <a:gd name="connsiteY2" fmla="*/ 146903 h 6858000"/>
              <a:gd name="connsiteX3" fmla="*/ 2788920 w 3164189"/>
              <a:gd name="connsiteY3" fmla="*/ 1264920 h 6858000"/>
              <a:gd name="connsiteX4" fmla="*/ 1478280 w 3164189"/>
              <a:gd name="connsiteY4" fmla="*/ 2606040 h 6858000"/>
              <a:gd name="connsiteX5" fmla="*/ 3150280 w 3164189"/>
              <a:gd name="connsiteY5" fmla="*/ 6729896 h 6858000"/>
              <a:gd name="connsiteX6" fmla="*/ 3164189 w 3164189"/>
              <a:gd name="connsiteY6" fmla="*/ 6858000 h 6858000"/>
              <a:gd name="connsiteX7" fmla="*/ 0 w 3164189"/>
              <a:gd name="connsiteY7" fmla="*/ 6858000 h 6858000"/>
              <a:gd name="connsiteX8" fmla="*/ 0 w 316418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189" h="6858000">
                <a:moveTo>
                  <a:pt x="0" y="0"/>
                </a:moveTo>
                <a:lnTo>
                  <a:pt x="1478040" y="0"/>
                </a:lnTo>
                <a:lnTo>
                  <a:pt x="1670056" y="146903"/>
                </a:lnTo>
                <a:cubicBezTo>
                  <a:pt x="2207459" y="568375"/>
                  <a:pt x="2648903" y="989330"/>
                  <a:pt x="2788920" y="1264920"/>
                </a:cubicBezTo>
                <a:cubicBezTo>
                  <a:pt x="3108960" y="1894840"/>
                  <a:pt x="1437640" y="1587500"/>
                  <a:pt x="1478280" y="2606040"/>
                </a:cubicBezTo>
                <a:cubicBezTo>
                  <a:pt x="1511300" y="3433604"/>
                  <a:pt x="2974628" y="5543917"/>
                  <a:pt x="3150280" y="6729896"/>
                </a:cubicBezTo>
                <a:lnTo>
                  <a:pt x="31641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sx="105000" sy="10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F5B2A2-D22F-4A4D-839C-AF05B1EE20D1}"/>
              </a:ext>
            </a:extLst>
          </p:cNvPr>
          <p:cNvSpPr/>
          <p:nvPr/>
        </p:nvSpPr>
        <p:spPr>
          <a:xfrm>
            <a:off x="2529839" y="62129"/>
            <a:ext cx="13182601" cy="6858000"/>
          </a:xfrm>
          <a:custGeom>
            <a:avLst/>
            <a:gdLst>
              <a:gd name="connsiteX0" fmla="*/ 490 w 10714450"/>
              <a:gd name="connsiteY0" fmla="*/ 0 h 6858000"/>
              <a:gd name="connsiteX1" fmla="*/ 10714450 w 10714450"/>
              <a:gd name="connsiteY1" fmla="*/ 0 h 6858000"/>
              <a:gd name="connsiteX2" fmla="*/ 10714450 w 10714450"/>
              <a:gd name="connsiteY2" fmla="*/ 6858000 h 6858000"/>
              <a:gd name="connsiteX3" fmla="*/ 1686639 w 10714450"/>
              <a:gd name="connsiteY3" fmla="*/ 6858000 h 6858000"/>
              <a:gd name="connsiteX4" fmla="*/ 1672730 w 10714450"/>
              <a:gd name="connsiteY4" fmla="*/ 6729896 h 6858000"/>
              <a:gd name="connsiteX5" fmla="*/ 730 w 10714450"/>
              <a:gd name="connsiteY5" fmla="*/ 2606040 h 6858000"/>
              <a:gd name="connsiteX6" fmla="*/ 1311370 w 10714450"/>
              <a:gd name="connsiteY6" fmla="*/ 1264920 h 6858000"/>
              <a:gd name="connsiteX7" fmla="*/ 192506 w 10714450"/>
              <a:gd name="connsiteY7" fmla="*/ 146903 h 6858000"/>
              <a:gd name="connsiteX8" fmla="*/ 490 w 1071445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4450" h="6858000">
                <a:moveTo>
                  <a:pt x="490" y="0"/>
                </a:moveTo>
                <a:lnTo>
                  <a:pt x="10714450" y="0"/>
                </a:lnTo>
                <a:lnTo>
                  <a:pt x="10714450" y="6858000"/>
                </a:lnTo>
                <a:lnTo>
                  <a:pt x="1686639" y="6858000"/>
                </a:lnTo>
                <a:lnTo>
                  <a:pt x="1672730" y="6729896"/>
                </a:lnTo>
                <a:cubicBezTo>
                  <a:pt x="1497078" y="5543917"/>
                  <a:pt x="33750" y="3433604"/>
                  <a:pt x="730" y="2606040"/>
                </a:cubicBezTo>
                <a:cubicBezTo>
                  <a:pt x="-39910" y="1587500"/>
                  <a:pt x="1631410" y="1894840"/>
                  <a:pt x="1311370" y="1264920"/>
                </a:cubicBezTo>
                <a:cubicBezTo>
                  <a:pt x="1171353" y="989330"/>
                  <a:pt x="729909" y="568375"/>
                  <a:pt x="192506" y="146903"/>
                </a:cubicBezTo>
                <a:lnTo>
                  <a:pt x="49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sx="102000" sy="10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 dirty="0"/>
          </a:p>
        </p:txBody>
      </p:sp>
    </p:spTree>
    <p:extLst>
      <p:ext uri="{BB962C8B-B14F-4D97-AF65-F5344CB8AC3E}">
        <p14:creationId xmlns:p14="http://schemas.microsoft.com/office/powerpoint/2010/main" val="3868557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BF87EEE-183D-446B-A829-C97614040498}"/>
              </a:ext>
            </a:extLst>
          </p:cNvPr>
          <p:cNvSpPr txBox="1"/>
          <p:nvPr/>
        </p:nvSpPr>
        <p:spPr>
          <a:xfrm>
            <a:off x="-1227532" y="1843950"/>
            <a:ext cx="133654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0" dirty="0">
                <a:solidFill>
                  <a:srgbClr val="29B6F6"/>
                </a:solidFill>
                <a:latin typeface="Century" panose="02040604050505020304" pitchFamily="18" charset="0"/>
              </a:rPr>
              <a:t>Merci</a:t>
            </a:r>
            <a:endParaRPr lang="fr-TN" sz="20000" dirty="0">
              <a:solidFill>
                <a:srgbClr val="29B6F6"/>
              </a:solidFill>
              <a:latin typeface="Century" panose="02040604050505020304" pitchFamily="18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8324C40-086E-494A-9129-7CA509555D05}"/>
              </a:ext>
            </a:extLst>
          </p:cNvPr>
          <p:cNvSpPr/>
          <p:nvPr/>
        </p:nvSpPr>
        <p:spPr>
          <a:xfrm>
            <a:off x="-932044" y="-259043"/>
            <a:ext cx="3164189" cy="6822863"/>
          </a:xfrm>
          <a:custGeom>
            <a:avLst/>
            <a:gdLst>
              <a:gd name="connsiteX0" fmla="*/ 0 w 3164189"/>
              <a:gd name="connsiteY0" fmla="*/ 0 h 6858000"/>
              <a:gd name="connsiteX1" fmla="*/ 1478040 w 3164189"/>
              <a:gd name="connsiteY1" fmla="*/ 0 h 6858000"/>
              <a:gd name="connsiteX2" fmla="*/ 1670056 w 3164189"/>
              <a:gd name="connsiteY2" fmla="*/ 146903 h 6858000"/>
              <a:gd name="connsiteX3" fmla="*/ 2788920 w 3164189"/>
              <a:gd name="connsiteY3" fmla="*/ 1264920 h 6858000"/>
              <a:gd name="connsiteX4" fmla="*/ 1478280 w 3164189"/>
              <a:gd name="connsiteY4" fmla="*/ 2606040 h 6858000"/>
              <a:gd name="connsiteX5" fmla="*/ 3150280 w 3164189"/>
              <a:gd name="connsiteY5" fmla="*/ 6729896 h 6858000"/>
              <a:gd name="connsiteX6" fmla="*/ 3164189 w 3164189"/>
              <a:gd name="connsiteY6" fmla="*/ 6858000 h 6858000"/>
              <a:gd name="connsiteX7" fmla="*/ 0 w 3164189"/>
              <a:gd name="connsiteY7" fmla="*/ 6858000 h 6858000"/>
              <a:gd name="connsiteX8" fmla="*/ 0 w 316418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189" h="6858000">
                <a:moveTo>
                  <a:pt x="0" y="0"/>
                </a:moveTo>
                <a:lnTo>
                  <a:pt x="1478040" y="0"/>
                </a:lnTo>
                <a:lnTo>
                  <a:pt x="1670056" y="146903"/>
                </a:lnTo>
                <a:cubicBezTo>
                  <a:pt x="2207459" y="568375"/>
                  <a:pt x="2648903" y="989330"/>
                  <a:pt x="2788920" y="1264920"/>
                </a:cubicBezTo>
                <a:cubicBezTo>
                  <a:pt x="3108960" y="1894840"/>
                  <a:pt x="1437640" y="1587500"/>
                  <a:pt x="1478280" y="2606040"/>
                </a:cubicBezTo>
                <a:cubicBezTo>
                  <a:pt x="1511300" y="3433604"/>
                  <a:pt x="2974628" y="5543917"/>
                  <a:pt x="3150280" y="6729896"/>
                </a:cubicBezTo>
                <a:lnTo>
                  <a:pt x="31641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4FC3F7"/>
          </a:solidFill>
          <a:ln>
            <a:noFill/>
          </a:ln>
          <a:effectLst>
            <a:outerShdw blurRad="50800" dist="38100" dir="2700000" sx="111000" sy="11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7BAAE0C-9533-4E35-8D1E-C673A46E6BF1}"/>
              </a:ext>
            </a:extLst>
          </p:cNvPr>
          <p:cNvSpPr/>
          <p:nvPr/>
        </p:nvSpPr>
        <p:spPr>
          <a:xfrm>
            <a:off x="9416820" y="466312"/>
            <a:ext cx="10714450" cy="6858000"/>
          </a:xfrm>
          <a:custGeom>
            <a:avLst/>
            <a:gdLst>
              <a:gd name="connsiteX0" fmla="*/ 490 w 10714450"/>
              <a:gd name="connsiteY0" fmla="*/ 0 h 6858000"/>
              <a:gd name="connsiteX1" fmla="*/ 10714450 w 10714450"/>
              <a:gd name="connsiteY1" fmla="*/ 0 h 6858000"/>
              <a:gd name="connsiteX2" fmla="*/ 10714450 w 10714450"/>
              <a:gd name="connsiteY2" fmla="*/ 6858000 h 6858000"/>
              <a:gd name="connsiteX3" fmla="*/ 1686639 w 10714450"/>
              <a:gd name="connsiteY3" fmla="*/ 6858000 h 6858000"/>
              <a:gd name="connsiteX4" fmla="*/ 1672730 w 10714450"/>
              <a:gd name="connsiteY4" fmla="*/ 6729896 h 6858000"/>
              <a:gd name="connsiteX5" fmla="*/ 730 w 10714450"/>
              <a:gd name="connsiteY5" fmla="*/ 2606040 h 6858000"/>
              <a:gd name="connsiteX6" fmla="*/ 1311370 w 10714450"/>
              <a:gd name="connsiteY6" fmla="*/ 1264920 h 6858000"/>
              <a:gd name="connsiteX7" fmla="*/ 192506 w 10714450"/>
              <a:gd name="connsiteY7" fmla="*/ 146903 h 6858000"/>
              <a:gd name="connsiteX8" fmla="*/ 490 w 1071445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4450" h="6858000">
                <a:moveTo>
                  <a:pt x="490" y="0"/>
                </a:moveTo>
                <a:lnTo>
                  <a:pt x="10714450" y="0"/>
                </a:lnTo>
                <a:lnTo>
                  <a:pt x="10714450" y="6858000"/>
                </a:lnTo>
                <a:lnTo>
                  <a:pt x="1686639" y="6858000"/>
                </a:lnTo>
                <a:lnTo>
                  <a:pt x="1672730" y="6729896"/>
                </a:lnTo>
                <a:cubicBezTo>
                  <a:pt x="1497078" y="5543917"/>
                  <a:pt x="33750" y="3433604"/>
                  <a:pt x="730" y="2606040"/>
                </a:cubicBezTo>
                <a:cubicBezTo>
                  <a:pt x="-39910" y="1587500"/>
                  <a:pt x="1631410" y="1894840"/>
                  <a:pt x="1311370" y="1264920"/>
                </a:cubicBezTo>
                <a:cubicBezTo>
                  <a:pt x="1171353" y="989330"/>
                  <a:pt x="729909" y="568375"/>
                  <a:pt x="192506" y="146903"/>
                </a:cubicBezTo>
                <a:lnTo>
                  <a:pt x="490" y="0"/>
                </a:lnTo>
                <a:close/>
              </a:path>
            </a:pathLst>
          </a:custGeom>
          <a:solidFill>
            <a:srgbClr val="4FC3F7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3EC8DE1-7D9F-44B4-ADBA-84C6F214B765}"/>
              </a:ext>
            </a:extLst>
          </p:cNvPr>
          <p:cNvSpPr/>
          <p:nvPr/>
        </p:nvSpPr>
        <p:spPr>
          <a:xfrm>
            <a:off x="-1537471" y="259040"/>
            <a:ext cx="3961490" cy="6822863"/>
          </a:xfrm>
          <a:custGeom>
            <a:avLst/>
            <a:gdLst>
              <a:gd name="connsiteX0" fmla="*/ 0 w 3164189"/>
              <a:gd name="connsiteY0" fmla="*/ 0 h 6858000"/>
              <a:gd name="connsiteX1" fmla="*/ 1478040 w 3164189"/>
              <a:gd name="connsiteY1" fmla="*/ 0 h 6858000"/>
              <a:gd name="connsiteX2" fmla="*/ 1670056 w 3164189"/>
              <a:gd name="connsiteY2" fmla="*/ 146903 h 6858000"/>
              <a:gd name="connsiteX3" fmla="*/ 2788920 w 3164189"/>
              <a:gd name="connsiteY3" fmla="*/ 1264920 h 6858000"/>
              <a:gd name="connsiteX4" fmla="*/ 1478280 w 3164189"/>
              <a:gd name="connsiteY4" fmla="*/ 2606040 h 6858000"/>
              <a:gd name="connsiteX5" fmla="*/ 3150280 w 3164189"/>
              <a:gd name="connsiteY5" fmla="*/ 6729896 h 6858000"/>
              <a:gd name="connsiteX6" fmla="*/ 3164189 w 3164189"/>
              <a:gd name="connsiteY6" fmla="*/ 6858000 h 6858000"/>
              <a:gd name="connsiteX7" fmla="*/ 0 w 3164189"/>
              <a:gd name="connsiteY7" fmla="*/ 6858000 h 6858000"/>
              <a:gd name="connsiteX8" fmla="*/ 0 w 316418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189" h="6858000">
                <a:moveTo>
                  <a:pt x="0" y="0"/>
                </a:moveTo>
                <a:lnTo>
                  <a:pt x="1478040" y="0"/>
                </a:lnTo>
                <a:lnTo>
                  <a:pt x="1670056" y="146903"/>
                </a:lnTo>
                <a:cubicBezTo>
                  <a:pt x="2207459" y="568375"/>
                  <a:pt x="2648903" y="989330"/>
                  <a:pt x="2788920" y="1264920"/>
                </a:cubicBezTo>
                <a:cubicBezTo>
                  <a:pt x="3108960" y="1894840"/>
                  <a:pt x="1437640" y="1587500"/>
                  <a:pt x="1478280" y="2606040"/>
                </a:cubicBezTo>
                <a:cubicBezTo>
                  <a:pt x="1511300" y="3433604"/>
                  <a:pt x="2974628" y="5543917"/>
                  <a:pt x="3150280" y="6729896"/>
                </a:cubicBezTo>
                <a:lnTo>
                  <a:pt x="31641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sx="105000" sy="10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F5B2A2-D22F-4A4D-839C-AF05B1EE20D1}"/>
              </a:ext>
            </a:extLst>
          </p:cNvPr>
          <p:cNvSpPr/>
          <p:nvPr/>
        </p:nvSpPr>
        <p:spPr>
          <a:xfrm>
            <a:off x="10155370" y="0"/>
            <a:ext cx="10863492" cy="6858000"/>
          </a:xfrm>
          <a:custGeom>
            <a:avLst/>
            <a:gdLst>
              <a:gd name="connsiteX0" fmla="*/ 490 w 10714450"/>
              <a:gd name="connsiteY0" fmla="*/ 0 h 6858000"/>
              <a:gd name="connsiteX1" fmla="*/ 10714450 w 10714450"/>
              <a:gd name="connsiteY1" fmla="*/ 0 h 6858000"/>
              <a:gd name="connsiteX2" fmla="*/ 10714450 w 10714450"/>
              <a:gd name="connsiteY2" fmla="*/ 6858000 h 6858000"/>
              <a:gd name="connsiteX3" fmla="*/ 1686639 w 10714450"/>
              <a:gd name="connsiteY3" fmla="*/ 6858000 h 6858000"/>
              <a:gd name="connsiteX4" fmla="*/ 1672730 w 10714450"/>
              <a:gd name="connsiteY4" fmla="*/ 6729896 h 6858000"/>
              <a:gd name="connsiteX5" fmla="*/ 730 w 10714450"/>
              <a:gd name="connsiteY5" fmla="*/ 2606040 h 6858000"/>
              <a:gd name="connsiteX6" fmla="*/ 1311370 w 10714450"/>
              <a:gd name="connsiteY6" fmla="*/ 1264920 h 6858000"/>
              <a:gd name="connsiteX7" fmla="*/ 192506 w 10714450"/>
              <a:gd name="connsiteY7" fmla="*/ 146903 h 6858000"/>
              <a:gd name="connsiteX8" fmla="*/ 490 w 1071445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4450" h="6858000">
                <a:moveTo>
                  <a:pt x="490" y="0"/>
                </a:moveTo>
                <a:lnTo>
                  <a:pt x="10714450" y="0"/>
                </a:lnTo>
                <a:lnTo>
                  <a:pt x="10714450" y="6858000"/>
                </a:lnTo>
                <a:lnTo>
                  <a:pt x="1686639" y="6858000"/>
                </a:lnTo>
                <a:lnTo>
                  <a:pt x="1672730" y="6729896"/>
                </a:lnTo>
                <a:cubicBezTo>
                  <a:pt x="1497078" y="5543917"/>
                  <a:pt x="33750" y="3433604"/>
                  <a:pt x="730" y="2606040"/>
                </a:cubicBezTo>
                <a:cubicBezTo>
                  <a:pt x="-39910" y="1587500"/>
                  <a:pt x="1631410" y="1894840"/>
                  <a:pt x="1311370" y="1264920"/>
                </a:cubicBezTo>
                <a:cubicBezTo>
                  <a:pt x="1171353" y="989330"/>
                  <a:pt x="729909" y="568375"/>
                  <a:pt x="192506" y="146903"/>
                </a:cubicBezTo>
                <a:lnTo>
                  <a:pt x="49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sx="102000" sy="10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1266244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BF87EEE-183D-446B-A829-C97614040498}"/>
              </a:ext>
            </a:extLst>
          </p:cNvPr>
          <p:cNvSpPr txBox="1"/>
          <p:nvPr/>
        </p:nvSpPr>
        <p:spPr>
          <a:xfrm>
            <a:off x="0" y="2651760"/>
            <a:ext cx="133654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TN" sz="20000" dirty="0">
              <a:solidFill>
                <a:schemeClr val="accent2">
                  <a:lumMod val="75000"/>
                </a:schemeClr>
              </a:solidFill>
              <a:latin typeface="Century" panose="02040604050505020304" pitchFamily="18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8324C40-086E-494A-9129-7CA509555D05}"/>
              </a:ext>
            </a:extLst>
          </p:cNvPr>
          <p:cNvSpPr/>
          <p:nvPr/>
        </p:nvSpPr>
        <p:spPr>
          <a:xfrm>
            <a:off x="-32576" y="18849"/>
            <a:ext cx="3164189" cy="6822863"/>
          </a:xfrm>
          <a:custGeom>
            <a:avLst/>
            <a:gdLst>
              <a:gd name="connsiteX0" fmla="*/ 0 w 3164189"/>
              <a:gd name="connsiteY0" fmla="*/ 0 h 6858000"/>
              <a:gd name="connsiteX1" fmla="*/ 1478040 w 3164189"/>
              <a:gd name="connsiteY1" fmla="*/ 0 h 6858000"/>
              <a:gd name="connsiteX2" fmla="*/ 1670056 w 3164189"/>
              <a:gd name="connsiteY2" fmla="*/ 146903 h 6858000"/>
              <a:gd name="connsiteX3" fmla="*/ 2788920 w 3164189"/>
              <a:gd name="connsiteY3" fmla="*/ 1264920 h 6858000"/>
              <a:gd name="connsiteX4" fmla="*/ 1478280 w 3164189"/>
              <a:gd name="connsiteY4" fmla="*/ 2606040 h 6858000"/>
              <a:gd name="connsiteX5" fmla="*/ 3150280 w 3164189"/>
              <a:gd name="connsiteY5" fmla="*/ 6729896 h 6858000"/>
              <a:gd name="connsiteX6" fmla="*/ 3164189 w 3164189"/>
              <a:gd name="connsiteY6" fmla="*/ 6858000 h 6858000"/>
              <a:gd name="connsiteX7" fmla="*/ 0 w 3164189"/>
              <a:gd name="connsiteY7" fmla="*/ 6858000 h 6858000"/>
              <a:gd name="connsiteX8" fmla="*/ 0 w 316418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189" h="6858000">
                <a:moveTo>
                  <a:pt x="0" y="0"/>
                </a:moveTo>
                <a:lnTo>
                  <a:pt x="1478040" y="0"/>
                </a:lnTo>
                <a:lnTo>
                  <a:pt x="1670056" y="146903"/>
                </a:lnTo>
                <a:cubicBezTo>
                  <a:pt x="2207459" y="568375"/>
                  <a:pt x="2648903" y="989330"/>
                  <a:pt x="2788920" y="1264920"/>
                </a:cubicBezTo>
                <a:cubicBezTo>
                  <a:pt x="3108960" y="1894840"/>
                  <a:pt x="1437640" y="1587500"/>
                  <a:pt x="1478280" y="2606040"/>
                </a:cubicBezTo>
                <a:cubicBezTo>
                  <a:pt x="1511300" y="3433604"/>
                  <a:pt x="2974628" y="5543917"/>
                  <a:pt x="3150280" y="6729896"/>
                </a:cubicBezTo>
                <a:lnTo>
                  <a:pt x="31641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4FC3F7"/>
          </a:solidFill>
          <a:effectLst>
            <a:outerShdw blurRad="50800" dist="38100" dir="2700000" sx="111000" sy="11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7BAAE0C-9533-4E35-8D1E-C673A46E6BF1}"/>
              </a:ext>
            </a:extLst>
          </p:cNvPr>
          <p:cNvSpPr/>
          <p:nvPr/>
        </p:nvSpPr>
        <p:spPr>
          <a:xfrm>
            <a:off x="1569672" y="16288"/>
            <a:ext cx="10714450" cy="6858000"/>
          </a:xfrm>
          <a:custGeom>
            <a:avLst/>
            <a:gdLst>
              <a:gd name="connsiteX0" fmla="*/ 490 w 10714450"/>
              <a:gd name="connsiteY0" fmla="*/ 0 h 6858000"/>
              <a:gd name="connsiteX1" fmla="*/ 10714450 w 10714450"/>
              <a:gd name="connsiteY1" fmla="*/ 0 h 6858000"/>
              <a:gd name="connsiteX2" fmla="*/ 10714450 w 10714450"/>
              <a:gd name="connsiteY2" fmla="*/ 6858000 h 6858000"/>
              <a:gd name="connsiteX3" fmla="*/ 1686639 w 10714450"/>
              <a:gd name="connsiteY3" fmla="*/ 6858000 h 6858000"/>
              <a:gd name="connsiteX4" fmla="*/ 1672730 w 10714450"/>
              <a:gd name="connsiteY4" fmla="*/ 6729896 h 6858000"/>
              <a:gd name="connsiteX5" fmla="*/ 730 w 10714450"/>
              <a:gd name="connsiteY5" fmla="*/ 2606040 h 6858000"/>
              <a:gd name="connsiteX6" fmla="*/ 1311370 w 10714450"/>
              <a:gd name="connsiteY6" fmla="*/ 1264920 h 6858000"/>
              <a:gd name="connsiteX7" fmla="*/ 192506 w 10714450"/>
              <a:gd name="connsiteY7" fmla="*/ 146903 h 6858000"/>
              <a:gd name="connsiteX8" fmla="*/ 490 w 1071445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4450" h="6858000">
                <a:moveTo>
                  <a:pt x="490" y="0"/>
                </a:moveTo>
                <a:lnTo>
                  <a:pt x="10714450" y="0"/>
                </a:lnTo>
                <a:lnTo>
                  <a:pt x="10714450" y="6858000"/>
                </a:lnTo>
                <a:lnTo>
                  <a:pt x="1686639" y="6858000"/>
                </a:lnTo>
                <a:lnTo>
                  <a:pt x="1672730" y="6729896"/>
                </a:lnTo>
                <a:cubicBezTo>
                  <a:pt x="1497078" y="5543917"/>
                  <a:pt x="33750" y="3433604"/>
                  <a:pt x="730" y="2606040"/>
                </a:cubicBezTo>
                <a:cubicBezTo>
                  <a:pt x="-39910" y="1587500"/>
                  <a:pt x="1631410" y="1894840"/>
                  <a:pt x="1311370" y="1264920"/>
                </a:cubicBezTo>
                <a:cubicBezTo>
                  <a:pt x="1171353" y="989330"/>
                  <a:pt x="729909" y="568375"/>
                  <a:pt x="192506" y="146903"/>
                </a:cubicBezTo>
                <a:lnTo>
                  <a:pt x="490" y="0"/>
                </a:lnTo>
                <a:close/>
              </a:path>
            </a:pathLst>
          </a:custGeom>
          <a:solidFill>
            <a:srgbClr val="4FC3F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3EC8DE1-7D9F-44B4-ADBA-84C6F214B765}"/>
              </a:ext>
            </a:extLst>
          </p:cNvPr>
          <p:cNvSpPr/>
          <p:nvPr/>
        </p:nvSpPr>
        <p:spPr>
          <a:xfrm>
            <a:off x="-2216409" y="0"/>
            <a:ext cx="3961490" cy="6822863"/>
          </a:xfrm>
          <a:custGeom>
            <a:avLst/>
            <a:gdLst>
              <a:gd name="connsiteX0" fmla="*/ 0 w 3164189"/>
              <a:gd name="connsiteY0" fmla="*/ 0 h 6858000"/>
              <a:gd name="connsiteX1" fmla="*/ 1478040 w 3164189"/>
              <a:gd name="connsiteY1" fmla="*/ 0 h 6858000"/>
              <a:gd name="connsiteX2" fmla="*/ 1670056 w 3164189"/>
              <a:gd name="connsiteY2" fmla="*/ 146903 h 6858000"/>
              <a:gd name="connsiteX3" fmla="*/ 2788920 w 3164189"/>
              <a:gd name="connsiteY3" fmla="*/ 1264920 h 6858000"/>
              <a:gd name="connsiteX4" fmla="*/ 1478280 w 3164189"/>
              <a:gd name="connsiteY4" fmla="*/ 2606040 h 6858000"/>
              <a:gd name="connsiteX5" fmla="*/ 3150280 w 3164189"/>
              <a:gd name="connsiteY5" fmla="*/ 6729896 h 6858000"/>
              <a:gd name="connsiteX6" fmla="*/ 3164189 w 3164189"/>
              <a:gd name="connsiteY6" fmla="*/ 6858000 h 6858000"/>
              <a:gd name="connsiteX7" fmla="*/ 0 w 3164189"/>
              <a:gd name="connsiteY7" fmla="*/ 6858000 h 6858000"/>
              <a:gd name="connsiteX8" fmla="*/ 0 w 316418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189" h="6858000">
                <a:moveTo>
                  <a:pt x="0" y="0"/>
                </a:moveTo>
                <a:lnTo>
                  <a:pt x="1478040" y="0"/>
                </a:lnTo>
                <a:lnTo>
                  <a:pt x="1670056" y="146903"/>
                </a:lnTo>
                <a:cubicBezTo>
                  <a:pt x="2207459" y="568375"/>
                  <a:pt x="2648903" y="989330"/>
                  <a:pt x="2788920" y="1264920"/>
                </a:cubicBezTo>
                <a:cubicBezTo>
                  <a:pt x="3108960" y="1894840"/>
                  <a:pt x="1437640" y="1587500"/>
                  <a:pt x="1478280" y="2606040"/>
                </a:cubicBezTo>
                <a:cubicBezTo>
                  <a:pt x="1511300" y="3433604"/>
                  <a:pt x="2974628" y="5543917"/>
                  <a:pt x="3150280" y="6729896"/>
                </a:cubicBezTo>
                <a:lnTo>
                  <a:pt x="31641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sx="105000" sy="10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F5B2A2-D22F-4A4D-839C-AF05B1EE20D1}"/>
              </a:ext>
            </a:extLst>
          </p:cNvPr>
          <p:cNvSpPr/>
          <p:nvPr/>
        </p:nvSpPr>
        <p:spPr>
          <a:xfrm>
            <a:off x="-181623" y="42046"/>
            <a:ext cx="12201572" cy="6858000"/>
          </a:xfrm>
          <a:custGeom>
            <a:avLst/>
            <a:gdLst>
              <a:gd name="connsiteX0" fmla="*/ 490 w 10714450"/>
              <a:gd name="connsiteY0" fmla="*/ 0 h 6858000"/>
              <a:gd name="connsiteX1" fmla="*/ 10714450 w 10714450"/>
              <a:gd name="connsiteY1" fmla="*/ 0 h 6858000"/>
              <a:gd name="connsiteX2" fmla="*/ 10714450 w 10714450"/>
              <a:gd name="connsiteY2" fmla="*/ 6858000 h 6858000"/>
              <a:gd name="connsiteX3" fmla="*/ 1686639 w 10714450"/>
              <a:gd name="connsiteY3" fmla="*/ 6858000 h 6858000"/>
              <a:gd name="connsiteX4" fmla="*/ 1672730 w 10714450"/>
              <a:gd name="connsiteY4" fmla="*/ 6729896 h 6858000"/>
              <a:gd name="connsiteX5" fmla="*/ 730 w 10714450"/>
              <a:gd name="connsiteY5" fmla="*/ 2606040 h 6858000"/>
              <a:gd name="connsiteX6" fmla="*/ 1311370 w 10714450"/>
              <a:gd name="connsiteY6" fmla="*/ 1264920 h 6858000"/>
              <a:gd name="connsiteX7" fmla="*/ 192506 w 10714450"/>
              <a:gd name="connsiteY7" fmla="*/ 146903 h 6858000"/>
              <a:gd name="connsiteX8" fmla="*/ 490 w 1071445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4450" h="6858000">
                <a:moveTo>
                  <a:pt x="490" y="0"/>
                </a:moveTo>
                <a:lnTo>
                  <a:pt x="10714450" y="0"/>
                </a:lnTo>
                <a:lnTo>
                  <a:pt x="10714450" y="6858000"/>
                </a:lnTo>
                <a:lnTo>
                  <a:pt x="1686639" y="6858000"/>
                </a:lnTo>
                <a:lnTo>
                  <a:pt x="1672730" y="6729896"/>
                </a:lnTo>
                <a:cubicBezTo>
                  <a:pt x="1497078" y="5543917"/>
                  <a:pt x="33750" y="3433604"/>
                  <a:pt x="730" y="2606040"/>
                </a:cubicBezTo>
                <a:cubicBezTo>
                  <a:pt x="-39910" y="1587500"/>
                  <a:pt x="1631410" y="1894840"/>
                  <a:pt x="1311370" y="1264920"/>
                </a:cubicBezTo>
                <a:cubicBezTo>
                  <a:pt x="1171353" y="989330"/>
                  <a:pt x="729909" y="568375"/>
                  <a:pt x="192506" y="146903"/>
                </a:cubicBezTo>
                <a:lnTo>
                  <a:pt x="49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sx="102000" sy="10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 b="1"/>
          </a:p>
        </p:txBody>
      </p:sp>
      <p:sp>
        <p:nvSpPr>
          <p:cNvPr id="7" name="AutoShape 2" descr="Une image contenant clipart, sourire, dessin humoristique, cercle&#10;&#10;Description générée automatiquement">
            <a:extLst>
              <a:ext uri="{FF2B5EF4-FFF2-40B4-BE49-F238E27FC236}">
                <a16:creationId xmlns:a16="http://schemas.microsoft.com/office/drawing/2014/main" id="{50DF3DE3-0260-A1CB-B000-915A32A37E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40016" y="3276600"/>
            <a:ext cx="108384" cy="10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0" name="Rectangle : coins arrondis 34">
            <a:extLst>
              <a:ext uri="{FF2B5EF4-FFF2-40B4-BE49-F238E27FC236}">
                <a16:creationId xmlns:a16="http://schemas.microsoft.com/office/drawing/2014/main" id="{1BEACF0D-0BEE-4599-B430-645238167276}"/>
              </a:ext>
            </a:extLst>
          </p:cNvPr>
          <p:cNvSpPr/>
          <p:nvPr/>
        </p:nvSpPr>
        <p:spPr>
          <a:xfrm>
            <a:off x="4809462" y="3169959"/>
            <a:ext cx="2573077" cy="518083"/>
          </a:xfrm>
          <a:prstGeom prst="roundRect">
            <a:avLst>
              <a:gd name="adj" fmla="val 50000"/>
            </a:avLst>
          </a:prstGeom>
          <a:solidFill>
            <a:srgbClr val="29B6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latin typeface="Bell MT" panose="02020503060305020303" pitchFamily="18" charset="0"/>
              </a:rPr>
              <a:t>Contexte du projet</a:t>
            </a:r>
          </a:p>
        </p:txBody>
      </p:sp>
    </p:spTree>
    <p:extLst>
      <p:ext uri="{BB962C8B-B14F-4D97-AF65-F5344CB8AC3E}">
        <p14:creationId xmlns:p14="http://schemas.microsoft.com/office/powerpoint/2010/main" val="2398233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BF87EEE-183D-446B-A829-C97614040498}"/>
              </a:ext>
            </a:extLst>
          </p:cNvPr>
          <p:cNvSpPr txBox="1"/>
          <p:nvPr/>
        </p:nvSpPr>
        <p:spPr>
          <a:xfrm>
            <a:off x="0" y="2651760"/>
            <a:ext cx="133654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TN" sz="20000" dirty="0">
              <a:solidFill>
                <a:schemeClr val="accent2">
                  <a:lumMod val="75000"/>
                </a:schemeClr>
              </a:solidFill>
              <a:latin typeface="Century" panose="02040604050505020304" pitchFamily="18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8324C40-086E-494A-9129-7CA509555D05}"/>
              </a:ext>
            </a:extLst>
          </p:cNvPr>
          <p:cNvSpPr/>
          <p:nvPr/>
        </p:nvSpPr>
        <p:spPr>
          <a:xfrm>
            <a:off x="-32576" y="18849"/>
            <a:ext cx="3164189" cy="6822863"/>
          </a:xfrm>
          <a:custGeom>
            <a:avLst/>
            <a:gdLst>
              <a:gd name="connsiteX0" fmla="*/ 0 w 3164189"/>
              <a:gd name="connsiteY0" fmla="*/ 0 h 6858000"/>
              <a:gd name="connsiteX1" fmla="*/ 1478040 w 3164189"/>
              <a:gd name="connsiteY1" fmla="*/ 0 h 6858000"/>
              <a:gd name="connsiteX2" fmla="*/ 1670056 w 3164189"/>
              <a:gd name="connsiteY2" fmla="*/ 146903 h 6858000"/>
              <a:gd name="connsiteX3" fmla="*/ 2788920 w 3164189"/>
              <a:gd name="connsiteY3" fmla="*/ 1264920 h 6858000"/>
              <a:gd name="connsiteX4" fmla="*/ 1478280 w 3164189"/>
              <a:gd name="connsiteY4" fmla="*/ 2606040 h 6858000"/>
              <a:gd name="connsiteX5" fmla="*/ 3150280 w 3164189"/>
              <a:gd name="connsiteY5" fmla="*/ 6729896 h 6858000"/>
              <a:gd name="connsiteX6" fmla="*/ 3164189 w 3164189"/>
              <a:gd name="connsiteY6" fmla="*/ 6858000 h 6858000"/>
              <a:gd name="connsiteX7" fmla="*/ 0 w 3164189"/>
              <a:gd name="connsiteY7" fmla="*/ 6858000 h 6858000"/>
              <a:gd name="connsiteX8" fmla="*/ 0 w 316418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189" h="6858000">
                <a:moveTo>
                  <a:pt x="0" y="0"/>
                </a:moveTo>
                <a:lnTo>
                  <a:pt x="1478040" y="0"/>
                </a:lnTo>
                <a:lnTo>
                  <a:pt x="1670056" y="146903"/>
                </a:lnTo>
                <a:cubicBezTo>
                  <a:pt x="2207459" y="568375"/>
                  <a:pt x="2648903" y="989330"/>
                  <a:pt x="2788920" y="1264920"/>
                </a:cubicBezTo>
                <a:cubicBezTo>
                  <a:pt x="3108960" y="1894840"/>
                  <a:pt x="1437640" y="1587500"/>
                  <a:pt x="1478280" y="2606040"/>
                </a:cubicBezTo>
                <a:cubicBezTo>
                  <a:pt x="1511300" y="3433604"/>
                  <a:pt x="2974628" y="5543917"/>
                  <a:pt x="3150280" y="6729896"/>
                </a:cubicBezTo>
                <a:lnTo>
                  <a:pt x="31641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4FC3F7"/>
          </a:solidFill>
          <a:effectLst>
            <a:outerShdw blurRad="50800" dist="38100" dir="2700000" sx="111000" sy="11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7BAAE0C-9533-4E35-8D1E-C673A46E6BF1}"/>
              </a:ext>
            </a:extLst>
          </p:cNvPr>
          <p:cNvSpPr/>
          <p:nvPr/>
        </p:nvSpPr>
        <p:spPr>
          <a:xfrm>
            <a:off x="1547659" y="-16288"/>
            <a:ext cx="10714450" cy="6858000"/>
          </a:xfrm>
          <a:custGeom>
            <a:avLst/>
            <a:gdLst>
              <a:gd name="connsiteX0" fmla="*/ 490 w 10714450"/>
              <a:gd name="connsiteY0" fmla="*/ 0 h 6858000"/>
              <a:gd name="connsiteX1" fmla="*/ 10714450 w 10714450"/>
              <a:gd name="connsiteY1" fmla="*/ 0 h 6858000"/>
              <a:gd name="connsiteX2" fmla="*/ 10714450 w 10714450"/>
              <a:gd name="connsiteY2" fmla="*/ 6858000 h 6858000"/>
              <a:gd name="connsiteX3" fmla="*/ 1686639 w 10714450"/>
              <a:gd name="connsiteY3" fmla="*/ 6858000 h 6858000"/>
              <a:gd name="connsiteX4" fmla="*/ 1672730 w 10714450"/>
              <a:gd name="connsiteY4" fmla="*/ 6729896 h 6858000"/>
              <a:gd name="connsiteX5" fmla="*/ 730 w 10714450"/>
              <a:gd name="connsiteY5" fmla="*/ 2606040 h 6858000"/>
              <a:gd name="connsiteX6" fmla="*/ 1311370 w 10714450"/>
              <a:gd name="connsiteY6" fmla="*/ 1264920 h 6858000"/>
              <a:gd name="connsiteX7" fmla="*/ 192506 w 10714450"/>
              <a:gd name="connsiteY7" fmla="*/ 146903 h 6858000"/>
              <a:gd name="connsiteX8" fmla="*/ 490 w 1071445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4450" h="6858000">
                <a:moveTo>
                  <a:pt x="490" y="0"/>
                </a:moveTo>
                <a:lnTo>
                  <a:pt x="10714450" y="0"/>
                </a:lnTo>
                <a:lnTo>
                  <a:pt x="10714450" y="6858000"/>
                </a:lnTo>
                <a:lnTo>
                  <a:pt x="1686639" y="6858000"/>
                </a:lnTo>
                <a:lnTo>
                  <a:pt x="1672730" y="6729896"/>
                </a:lnTo>
                <a:cubicBezTo>
                  <a:pt x="1497078" y="5543917"/>
                  <a:pt x="33750" y="3433604"/>
                  <a:pt x="730" y="2606040"/>
                </a:cubicBezTo>
                <a:cubicBezTo>
                  <a:pt x="-39910" y="1587500"/>
                  <a:pt x="1631410" y="1894840"/>
                  <a:pt x="1311370" y="1264920"/>
                </a:cubicBezTo>
                <a:cubicBezTo>
                  <a:pt x="1171353" y="989330"/>
                  <a:pt x="729909" y="568375"/>
                  <a:pt x="192506" y="146903"/>
                </a:cubicBezTo>
                <a:lnTo>
                  <a:pt x="490" y="0"/>
                </a:lnTo>
                <a:close/>
              </a:path>
            </a:pathLst>
          </a:custGeom>
          <a:solidFill>
            <a:srgbClr val="4FC3F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3EC8DE1-7D9F-44B4-ADBA-84C6F214B765}"/>
              </a:ext>
            </a:extLst>
          </p:cNvPr>
          <p:cNvSpPr/>
          <p:nvPr/>
        </p:nvSpPr>
        <p:spPr>
          <a:xfrm>
            <a:off x="-70109" y="0"/>
            <a:ext cx="3961490" cy="6822863"/>
          </a:xfrm>
          <a:custGeom>
            <a:avLst/>
            <a:gdLst>
              <a:gd name="connsiteX0" fmla="*/ 0 w 3164189"/>
              <a:gd name="connsiteY0" fmla="*/ 0 h 6858000"/>
              <a:gd name="connsiteX1" fmla="*/ 1478040 w 3164189"/>
              <a:gd name="connsiteY1" fmla="*/ 0 h 6858000"/>
              <a:gd name="connsiteX2" fmla="*/ 1670056 w 3164189"/>
              <a:gd name="connsiteY2" fmla="*/ 146903 h 6858000"/>
              <a:gd name="connsiteX3" fmla="*/ 2788920 w 3164189"/>
              <a:gd name="connsiteY3" fmla="*/ 1264920 h 6858000"/>
              <a:gd name="connsiteX4" fmla="*/ 1478280 w 3164189"/>
              <a:gd name="connsiteY4" fmla="*/ 2606040 h 6858000"/>
              <a:gd name="connsiteX5" fmla="*/ 3150280 w 3164189"/>
              <a:gd name="connsiteY5" fmla="*/ 6729896 h 6858000"/>
              <a:gd name="connsiteX6" fmla="*/ 3164189 w 3164189"/>
              <a:gd name="connsiteY6" fmla="*/ 6858000 h 6858000"/>
              <a:gd name="connsiteX7" fmla="*/ 0 w 3164189"/>
              <a:gd name="connsiteY7" fmla="*/ 6858000 h 6858000"/>
              <a:gd name="connsiteX8" fmla="*/ 0 w 316418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189" h="6858000">
                <a:moveTo>
                  <a:pt x="0" y="0"/>
                </a:moveTo>
                <a:lnTo>
                  <a:pt x="1478040" y="0"/>
                </a:lnTo>
                <a:lnTo>
                  <a:pt x="1670056" y="146903"/>
                </a:lnTo>
                <a:cubicBezTo>
                  <a:pt x="2207459" y="568375"/>
                  <a:pt x="2648903" y="989330"/>
                  <a:pt x="2788920" y="1264920"/>
                </a:cubicBezTo>
                <a:cubicBezTo>
                  <a:pt x="3108960" y="1894840"/>
                  <a:pt x="1437640" y="1587500"/>
                  <a:pt x="1478280" y="2606040"/>
                </a:cubicBezTo>
                <a:cubicBezTo>
                  <a:pt x="1511300" y="3433604"/>
                  <a:pt x="2974628" y="5543917"/>
                  <a:pt x="3150280" y="6729896"/>
                </a:cubicBezTo>
                <a:lnTo>
                  <a:pt x="31641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2700000" sx="105000" sy="10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F5B2A2-D22F-4A4D-839C-AF05B1EE20D1}"/>
              </a:ext>
            </a:extLst>
          </p:cNvPr>
          <p:cNvSpPr/>
          <p:nvPr/>
        </p:nvSpPr>
        <p:spPr>
          <a:xfrm>
            <a:off x="-2495748" y="0"/>
            <a:ext cx="15587892" cy="6858000"/>
          </a:xfrm>
          <a:custGeom>
            <a:avLst/>
            <a:gdLst>
              <a:gd name="connsiteX0" fmla="*/ 490 w 10714450"/>
              <a:gd name="connsiteY0" fmla="*/ 0 h 6858000"/>
              <a:gd name="connsiteX1" fmla="*/ 10714450 w 10714450"/>
              <a:gd name="connsiteY1" fmla="*/ 0 h 6858000"/>
              <a:gd name="connsiteX2" fmla="*/ 10714450 w 10714450"/>
              <a:gd name="connsiteY2" fmla="*/ 6858000 h 6858000"/>
              <a:gd name="connsiteX3" fmla="*/ 1686639 w 10714450"/>
              <a:gd name="connsiteY3" fmla="*/ 6858000 h 6858000"/>
              <a:gd name="connsiteX4" fmla="*/ 1672730 w 10714450"/>
              <a:gd name="connsiteY4" fmla="*/ 6729896 h 6858000"/>
              <a:gd name="connsiteX5" fmla="*/ 730 w 10714450"/>
              <a:gd name="connsiteY5" fmla="*/ 2606040 h 6858000"/>
              <a:gd name="connsiteX6" fmla="*/ 1311370 w 10714450"/>
              <a:gd name="connsiteY6" fmla="*/ 1264920 h 6858000"/>
              <a:gd name="connsiteX7" fmla="*/ 192506 w 10714450"/>
              <a:gd name="connsiteY7" fmla="*/ 146903 h 6858000"/>
              <a:gd name="connsiteX8" fmla="*/ 490 w 1071445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4450" h="6858000">
                <a:moveTo>
                  <a:pt x="490" y="0"/>
                </a:moveTo>
                <a:lnTo>
                  <a:pt x="10714450" y="0"/>
                </a:lnTo>
                <a:lnTo>
                  <a:pt x="10714450" y="6858000"/>
                </a:lnTo>
                <a:lnTo>
                  <a:pt x="1686639" y="6858000"/>
                </a:lnTo>
                <a:lnTo>
                  <a:pt x="1672730" y="6729896"/>
                </a:lnTo>
                <a:cubicBezTo>
                  <a:pt x="1497078" y="5543917"/>
                  <a:pt x="33750" y="3433604"/>
                  <a:pt x="730" y="2606040"/>
                </a:cubicBezTo>
                <a:cubicBezTo>
                  <a:pt x="-39910" y="1587500"/>
                  <a:pt x="1631410" y="1894840"/>
                  <a:pt x="1311370" y="1264920"/>
                </a:cubicBezTo>
                <a:cubicBezTo>
                  <a:pt x="1171353" y="989330"/>
                  <a:pt x="729909" y="568375"/>
                  <a:pt x="192506" y="146903"/>
                </a:cubicBezTo>
                <a:lnTo>
                  <a:pt x="49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sx="102000" sy="10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8215ED30-E1A6-FBA8-493B-5A71CEA19DBE}"/>
              </a:ext>
            </a:extLst>
          </p:cNvPr>
          <p:cNvSpPr/>
          <p:nvPr/>
        </p:nvSpPr>
        <p:spPr>
          <a:xfrm>
            <a:off x="1097231" y="118972"/>
            <a:ext cx="2545049" cy="480466"/>
          </a:xfrm>
          <a:prstGeom prst="roundRect">
            <a:avLst>
              <a:gd name="adj" fmla="val 50000"/>
            </a:avLst>
          </a:prstGeom>
          <a:solidFill>
            <a:srgbClr val="01579B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800" dirty="0">
                <a:solidFill>
                  <a:srgbClr val="00B0F0"/>
                </a:solidFill>
                <a:latin typeface="Kokila" panose="020B0502040204020203" pitchFamily="34" charset="0"/>
                <a:cs typeface="Kokila" panose="020B0502040204020203" pitchFamily="34" charset="0"/>
              </a:rPr>
              <a:t>Contexte du projet</a:t>
            </a:r>
            <a:endParaRPr lang="fr-TN" sz="1800" dirty="0">
              <a:solidFill>
                <a:srgbClr val="00B0F0"/>
              </a:solidFill>
              <a:latin typeface="Kokila" panose="020B0502040204020203" pitchFamily="34" charset="0"/>
              <a:cs typeface="Kokil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806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BF87EEE-183D-446B-A829-C97614040498}"/>
              </a:ext>
            </a:extLst>
          </p:cNvPr>
          <p:cNvSpPr txBox="1"/>
          <p:nvPr/>
        </p:nvSpPr>
        <p:spPr>
          <a:xfrm>
            <a:off x="0" y="2651760"/>
            <a:ext cx="133654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TN" sz="20000" dirty="0">
              <a:solidFill>
                <a:schemeClr val="accent2">
                  <a:lumMod val="75000"/>
                </a:schemeClr>
              </a:solidFill>
              <a:latin typeface="Century" panose="02040604050505020304" pitchFamily="18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8324C40-086E-494A-9129-7CA509555D05}"/>
              </a:ext>
            </a:extLst>
          </p:cNvPr>
          <p:cNvSpPr/>
          <p:nvPr/>
        </p:nvSpPr>
        <p:spPr>
          <a:xfrm>
            <a:off x="-32576" y="18849"/>
            <a:ext cx="3164189" cy="6822863"/>
          </a:xfrm>
          <a:custGeom>
            <a:avLst/>
            <a:gdLst>
              <a:gd name="connsiteX0" fmla="*/ 0 w 3164189"/>
              <a:gd name="connsiteY0" fmla="*/ 0 h 6858000"/>
              <a:gd name="connsiteX1" fmla="*/ 1478040 w 3164189"/>
              <a:gd name="connsiteY1" fmla="*/ 0 h 6858000"/>
              <a:gd name="connsiteX2" fmla="*/ 1670056 w 3164189"/>
              <a:gd name="connsiteY2" fmla="*/ 146903 h 6858000"/>
              <a:gd name="connsiteX3" fmla="*/ 2788920 w 3164189"/>
              <a:gd name="connsiteY3" fmla="*/ 1264920 h 6858000"/>
              <a:gd name="connsiteX4" fmla="*/ 1478280 w 3164189"/>
              <a:gd name="connsiteY4" fmla="*/ 2606040 h 6858000"/>
              <a:gd name="connsiteX5" fmla="*/ 3150280 w 3164189"/>
              <a:gd name="connsiteY5" fmla="*/ 6729896 h 6858000"/>
              <a:gd name="connsiteX6" fmla="*/ 3164189 w 3164189"/>
              <a:gd name="connsiteY6" fmla="*/ 6858000 h 6858000"/>
              <a:gd name="connsiteX7" fmla="*/ 0 w 3164189"/>
              <a:gd name="connsiteY7" fmla="*/ 6858000 h 6858000"/>
              <a:gd name="connsiteX8" fmla="*/ 0 w 316418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189" h="6858000">
                <a:moveTo>
                  <a:pt x="0" y="0"/>
                </a:moveTo>
                <a:lnTo>
                  <a:pt x="1478040" y="0"/>
                </a:lnTo>
                <a:lnTo>
                  <a:pt x="1670056" y="146903"/>
                </a:lnTo>
                <a:cubicBezTo>
                  <a:pt x="2207459" y="568375"/>
                  <a:pt x="2648903" y="989330"/>
                  <a:pt x="2788920" y="1264920"/>
                </a:cubicBezTo>
                <a:cubicBezTo>
                  <a:pt x="3108960" y="1894840"/>
                  <a:pt x="1437640" y="1587500"/>
                  <a:pt x="1478280" y="2606040"/>
                </a:cubicBezTo>
                <a:cubicBezTo>
                  <a:pt x="1511300" y="3433604"/>
                  <a:pt x="2974628" y="5543917"/>
                  <a:pt x="3150280" y="6729896"/>
                </a:cubicBezTo>
                <a:lnTo>
                  <a:pt x="31641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4FC3F7"/>
          </a:solidFill>
          <a:effectLst>
            <a:outerShdw blurRad="50800" dist="38100" dir="2700000" sx="111000" sy="11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7BAAE0C-9533-4E35-8D1E-C673A46E6BF1}"/>
              </a:ext>
            </a:extLst>
          </p:cNvPr>
          <p:cNvSpPr/>
          <p:nvPr/>
        </p:nvSpPr>
        <p:spPr>
          <a:xfrm>
            <a:off x="1569672" y="16288"/>
            <a:ext cx="10714450" cy="6858000"/>
          </a:xfrm>
          <a:custGeom>
            <a:avLst/>
            <a:gdLst>
              <a:gd name="connsiteX0" fmla="*/ 490 w 10714450"/>
              <a:gd name="connsiteY0" fmla="*/ 0 h 6858000"/>
              <a:gd name="connsiteX1" fmla="*/ 10714450 w 10714450"/>
              <a:gd name="connsiteY1" fmla="*/ 0 h 6858000"/>
              <a:gd name="connsiteX2" fmla="*/ 10714450 w 10714450"/>
              <a:gd name="connsiteY2" fmla="*/ 6858000 h 6858000"/>
              <a:gd name="connsiteX3" fmla="*/ 1686639 w 10714450"/>
              <a:gd name="connsiteY3" fmla="*/ 6858000 h 6858000"/>
              <a:gd name="connsiteX4" fmla="*/ 1672730 w 10714450"/>
              <a:gd name="connsiteY4" fmla="*/ 6729896 h 6858000"/>
              <a:gd name="connsiteX5" fmla="*/ 730 w 10714450"/>
              <a:gd name="connsiteY5" fmla="*/ 2606040 h 6858000"/>
              <a:gd name="connsiteX6" fmla="*/ 1311370 w 10714450"/>
              <a:gd name="connsiteY6" fmla="*/ 1264920 h 6858000"/>
              <a:gd name="connsiteX7" fmla="*/ 192506 w 10714450"/>
              <a:gd name="connsiteY7" fmla="*/ 146903 h 6858000"/>
              <a:gd name="connsiteX8" fmla="*/ 490 w 1071445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4450" h="6858000">
                <a:moveTo>
                  <a:pt x="490" y="0"/>
                </a:moveTo>
                <a:lnTo>
                  <a:pt x="10714450" y="0"/>
                </a:lnTo>
                <a:lnTo>
                  <a:pt x="10714450" y="6858000"/>
                </a:lnTo>
                <a:lnTo>
                  <a:pt x="1686639" y="6858000"/>
                </a:lnTo>
                <a:lnTo>
                  <a:pt x="1672730" y="6729896"/>
                </a:lnTo>
                <a:cubicBezTo>
                  <a:pt x="1497078" y="5543917"/>
                  <a:pt x="33750" y="3433604"/>
                  <a:pt x="730" y="2606040"/>
                </a:cubicBezTo>
                <a:cubicBezTo>
                  <a:pt x="-39910" y="1587500"/>
                  <a:pt x="1631410" y="1894840"/>
                  <a:pt x="1311370" y="1264920"/>
                </a:cubicBezTo>
                <a:cubicBezTo>
                  <a:pt x="1171353" y="989330"/>
                  <a:pt x="729909" y="568375"/>
                  <a:pt x="192506" y="146903"/>
                </a:cubicBezTo>
                <a:lnTo>
                  <a:pt x="490" y="0"/>
                </a:lnTo>
                <a:close/>
              </a:path>
            </a:pathLst>
          </a:custGeom>
          <a:solidFill>
            <a:srgbClr val="4FC3F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3EC8DE1-7D9F-44B4-ADBA-84C6F214B765}"/>
              </a:ext>
            </a:extLst>
          </p:cNvPr>
          <p:cNvSpPr/>
          <p:nvPr/>
        </p:nvSpPr>
        <p:spPr>
          <a:xfrm>
            <a:off x="-2216409" y="0"/>
            <a:ext cx="3961490" cy="6822863"/>
          </a:xfrm>
          <a:custGeom>
            <a:avLst/>
            <a:gdLst>
              <a:gd name="connsiteX0" fmla="*/ 0 w 3164189"/>
              <a:gd name="connsiteY0" fmla="*/ 0 h 6858000"/>
              <a:gd name="connsiteX1" fmla="*/ 1478040 w 3164189"/>
              <a:gd name="connsiteY1" fmla="*/ 0 h 6858000"/>
              <a:gd name="connsiteX2" fmla="*/ 1670056 w 3164189"/>
              <a:gd name="connsiteY2" fmla="*/ 146903 h 6858000"/>
              <a:gd name="connsiteX3" fmla="*/ 2788920 w 3164189"/>
              <a:gd name="connsiteY3" fmla="*/ 1264920 h 6858000"/>
              <a:gd name="connsiteX4" fmla="*/ 1478280 w 3164189"/>
              <a:gd name="connsiteY4" fmla="*/ 2606040 h 6858000"/>
              <a:gd name="connsiteX5" fmla="*/ 3150280 w 3164189"/>
              <a:gd name="connsiteY5" fmla="*/ 6729896 h 6858000"/>
              <a:gd name="connsiteX6" fmla="*/ 3164189 w 3164189"/>
              <a:gd name="connsiteY6" fmla="*/ 6858000 h 6858000"/>
              <a:gd name="connsiteX7" fmla="*/ 0 w 3164189"/>
              <a:gd name="connsiteY7" fmla="*/ 6858000 h 6858000"/>
              <a:gd name="connsiteX8" fmla="*/ 0 w 316418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189" h="6858000">
                <a:moveTo>
                  <a:pt x="0" y="0"/>
                </a:moveTo>
                <a:lnTo>
                  <a:pt x="1478040" y="0"/>
                </a:lnTo>
                <a:lnTo>
                  <a:pt x="1670056" y="146903"/>
                </a:lnTo>
                <a:cubicBezTo>
                  <a:pt x="2207459" y="568375"/>
                  <a:pt x="2648903" y="989330"/>
                  <a:pt x="2788920" y="1264920"/>
                </a:cubicBezTo>
                <a:cubicBezTo>
                  <a:pt x="3108960" y="1894840"/>
                  <a:pt x="1437640" y="1587500"/>
                  <a:pt x="1478280" y="2606040"/>
                </a:cubicBezTo>
                <a:cubicBezTo>
                  <a:pt x="1511300" y="3433604"/>
                  <a:pt x="2974628" y="5543917"/>
                  <a:pt x="3150280" y="6729896"/>
                </a:cubicBezTo>
                <a:lnTo>
                  <a:pt x="31641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sx="105000" sy="10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F5B2A2-D22F-4A4D-839C-AF05B1EE20D1}"/>
              </a:ext>
            </a:extLst>
          </p:cNvPr>
          <p:cNvSpPr/>
          <p:nvPr/>
        </p:nvSpPr>
        <p:spPr>
          <a:xfrm>
            <a:off x="82550" y="3969"/>
            <a:ext cx="12201572" cy="6858000"/>
          </a:xfrm>
          <a:custGeom>
            <a:avLst/>
            <a:gdLst>
              <a:gd name="connsiteX0" fmla="*/ 490 w 10714450"/>
              <a:gd name="connsiteY0" fmla="*/ 0 h 6858000"/>
              <a:gd name="connsiteX1" fmla="*/ 10714450 w 10714450"/>
              <a:gd name="connsiteY1" fmla="*/ 0 h 6858000"/>
              <a:gd name="connsiteX2" fmla="*/ 10714450 w 10714450"/>
              <a:gd name="connsiteY2" fmla="*/ 6858000 h 6858000"/>
              <a:gd name="connsiteX3" fmla="*/ 1686639 w 10714450"/>
              <a:gd name="connsiteY3" fmla="*/ 6858000 h 6858000"/>
              <a:gd name="connsiteX4" fmla="*/ 1672730 w 10714450"/>
              <a:gd name="connsiteY4" fmla="*/ 6729896 h 6858000"/>
              <a:gd name="connsiteX5" fmla="*/ 730 w 10714450"/>
              <a:gd name="connsiteY5" fmla="*/ 2606040 h 6858000"/>
              <a:gd name="connsiteX6" fmla="*/ 1311370 w 10714450"/>
              <a:gd name="connsiteY6" fmla="*/ 1264920 h 6858000"/>
              <a:gd name="connsiteX7" fmla="*/ 192506 w 10714450"/>
              <a:gd name="connsiteY7" fmla="*/ 146903 h 6858000"/>
              <a:gd name="connsiteX8" fmla="*/ 490 w 1071445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4450" h="6858000">
                <a:moveTo>
                  <a:pt x="490" y="0"/>
                </a:moveTo>
                <a:lnTo>
                  <a:pt x="10714450" y="0"/>
                </a:lnTo>
                <a:lnTo>
                  <a:pt x="10714450" y="6858000"/>
                </a:lnTo>
                <a:lnTo>
                  <a:pt x="1686639" y="6858000"/>
                </a:lnTo>
                <a:lnTo>
                  <a:pt x="1672730" y="6729896"/>
                </a:lnTo>
                <a:cubicBezTo>
                  <a:pt x="1497078" y="5543917"/>
                  <a:pt x="33750" y="3433604"/>
                  <a:pt x="730" y="2606040"/>
                </a:cubicBezTo>
                <a:cubicBezTo>
                  <a:pt x="-39910" y="1587500"/>
                  <a:pt x="1631410" y="1894840"/>
                  <a:pt x="1311370" y="1264920"/>
                </a:cubicBezTo>
                <a:cubicBezTo>
                  <a:pt x="1171353" y="989330"/>
                  <a:pt x="729909" y="568375"/>
                  <a:pt x="192506" y="146903"/>
                </a:cubicBezTo>
                <a:lnTo>
                  <a:pt x="49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sx="102000" sy="10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 b="1"/>
          </a:p>
        </p:txBody>
      </p:sp>
      <p:sp>
        <p:nvSpPr>
          <p:cNvPr id="2" name="TextBox 30">
            <a:extLst>
              <a:ext uri="{FF2B5EF4-FFF2-40B4-BE49-F238E27FC236}">
                <a16:creationId xmlns:a16="http://schemas.microsoft.com/office/drawing/2014/main" id="{976EFC96-D88E-3B14-B913-78253E854192}"/>
              </a:ext>
            </a:extLst>
          </p:cNvPr>
          <p:cNvSpPr txBox="1"/>
          <p:nvPr/>
        </p:nvSpPr>
        <p:spPr>
          <a:xfrm>
            <a:off x="1528578" y="194169"/>
            <a:ext cx="4656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00B0F0"/>
                </a:solidFill>
                <a:latin typeface="Kokila" panose="020B0502040204020203" pitchFamily="34" charset="0"/>
                <a:cs typeface="Kokila" panose="020B0502040204020203" pitchFamily="34" charset="0"/>
              </a:rPr>
              <a:t>Problématique &amp; Etude de l’existant</a:t>
            </a:r>
            <a:endParaRPr lang="fr-TN" sz="2800" dirty="0">
              <a:solidFill>
                <a:srgbClr val="00B0F0"/>
              </a:solidFill>
              <a:latin typeface="Kokila" panose="020B0502040204020203" pitchFamily="34" charset="0"/>
              <a:cs typeface="Kokila" panose="020B0502040204020203" pitchFamily="34" charset="0"/>
            </a:endParaRPr>
          </a:p>
        </p:txBody>
      </p:sp>
      <p:sp>
        <p:nvSpPr>
          <p:cNvPr id="7" name="AutoShape 2" descr="Une image contenant clipart, sourire, dessin humoristique, cercle&#10;&#10;Description générée automatiquement">
            <a:extLst>
              <a:ext uri="{FF2B5EF4-FFF2-40B4-BE49-F238E27FC236}">
                <a16:creationId xmlns:a16="http://schemas.microsoft.com/office/drawing/2014/main" id="{50DF3DE3-0260-A1CB-B000-915A32A37E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40016" y="3276600"/>
            <a:ext cx="108384" cy="10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6" name="Image 15" descr="Une image contenant clipart, sourire, dessin humoristique, cercle&#10;&#10;Description générée automatiquement">
            <a:extLst>
              <a:ext uri="{FF2B5EF4-FFF2-40B4-BE49-F238E27FC236}">
                <a16:creationId xmlns:a16="http://schemas.microsoft.com/office/drawing/2014/main" id="{69C6AEE0-533F-17C7-FBEA-1E766DF0FC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977" y="3639244"/>
            <a:ext cx="414620" cy="489532"/>
          </a:xfrm>
          <a:prstGeom prst="rect">
            <a:avLst/>
          </a:prstGeom>
          <a:noFill/>
          <a:effectLst>
            <a:outerShdw blurRad="50800" dist="50800" algn="ctr" rotWithShape="0">
              <a:schemeClr val="bg2"/>
            </a:outerShdw>
            <a:reflection blurRad="6350" stA="50000" endA="300" endPos="55000" dir="5400000" sy="-100000" algn="bl" rotWithShape="0"/>
          </a:effectLst>
        </p:spPr>
      </p:pic>
      <p:pic>
        <p:nvPicPr>
          <p:cNvPr id="17" name="Image 16" descr="Une image contenant clipart, sourire, dessin humoristique, cercle&#10;&#10;Description générée automatiquement">
            <a:extLst>
              <a:ext uri="{FF2B5EF4-FFF2-40B4-BE49-F238E27FC236}">
                <a16:creationId xmlns:a16="http://schemas.microsoft.com/office/drawing/2014/main" id="{871EFDD2-8D8F-5D68-518E-A52EFD1B680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5212" y="3639244"/>
            <a:ext cx="414620" cy="489532"/>
          </a:xfrm>
          <a:prstGeom prst="rect">
            <a:avLst/>
          </a:prstGeom>
          <a:noFill/>
          <a:effectLst>
            <a:outerShdw blurRad="50800" dist="50800" algn="ctr" rotWithShape="0">
              <a:schemeClr val="bg2"/>
            </a:outerShdw>
            <a:reflection blurRad="6350" stA="50000" endA="300" endPos="55000" dir="5400000" sy="-100000" algn="bl" rotWithShape="0"/>
          </a:effectLst>
        </p:spPr>
      </p:pic>
      <p:pic>
        <p:nvPicPr>
          <p:cNvPr id="18" name="Image 17" descr="Une image contenant clipart, sourire, dessin humoristique, cercle&#10;&#10;Description générée automatiquement">
            <a:extLst>
              <a:ext uri="{FF2B5EF4-FFF2-40B4-BE49-F238E27FC236}">
                <a16:creationId xmlns:a16="http://schemas.microsoft.com/office/drawing/2014/main" id="{ACAC86F2-EF1B-389D-0C9C-2C4546F96DE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8626" y="3639244"/>
            <a:ext cx="414620" cy="489532"/>
          </a:xfrm>
          <a:prstGeom prst="rect">
            <a:avLst/>
          </a:prstGeom>
          <a:noFill/>
          <a:effectLst>
            <a:outerShdw blurRad="50800" dist="50800" algn="ctr" rotWithShape="0">
              <a:schemeClr val="bg2"/>
            </a:outerShdw>
            <a:reflection blurRad="6350" stA="50000" endA="300" endPos="55000" dir="5400000" sy="-100000" algn="bl" rotWithShape="0"/>
          </a:effectLst>
        </p:spPr>
      </p:pic>
      <p:pic>
        <p:nvPicPr>
          <p:cNvPr id="19" name="Image 18" descr="Une image contenant clipart, sourire, dessin humoristique, cercle&#10;&#10;Description générée automatiquement">
            <a:extLst>
              <a:ext uri="{FF2B5EF4-FFF2-40B4-BE49-F238E27FC236}">
                <a16:creationId xmlns:a16="http://schemas.microsoft.com/office/drawing/2014/main" id="{BF0C0012-1ABB-9AD5-B328-9180322B6D7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5792" y="3639244"/>
            <a:ext cx="414620" cy="489532"/>
          </a:xfrm>
          <a:prstGeom prst="rect">
            <a:avLst/>
          </a:prstGeom>
          <a:noFill/>
          <a:effectLst>
            <a:outerShdw blurRad="50800" dist="50800" algn="ctr" rotWithShape="0">
              <a:schemeClr val="bg2"/>
            </a:outerShdw>
            <a:reflection blurRad="6350" stA="50000" endA="300" endPos="55000" dir="5400000" sy="-100000" algn="bl" rotWithShape="0"/>
          </a:effectLst>
        </p:spPr>
      </p:pic>
      <p:pic>
        <p:nvPicPr>
          <p:cNvPr id="20" name="Image 19" descr="Une image contenant logo, symbole, Graphique, Police&#10;&#10;Description générée automatiquement">
            <a:extLst>
              <a:ext uri="{FF2B5EF4-FFF2-40B4-BE49-F238E27FC236}">
                <a16:creationId xmlns:a16="http://schemas.microsoft.com/office/drawing/2014/main" id="{A727A25D-8DBC-1223-C86A-1C6A79743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891755" y="1811575"/>
            <a:ext cx="266404" cy="310348"/>
          </a:xfrm>
          <a:prstGeom prst="rect">
            <a:avLst/>
          </a:prstGeom>
        </p:spPr>
      </p:pic>
      <p:pic>
        <p:nvPicPr>
          <p:cNvPr id="21" name="Image 20" descr="Une image contenant Graphique, symbole, logo, Police&#10;&#10;Description générée automatiquement">
            <a:extLst>
              <a:ext uri="{FF2B5EF4-FFF2-40B4-BE49-F238E27FC236}">
                <a16:creationId xmlns:a16="http://schemas.microsoft.com/office/drawing/2014/main" id="{1EBB1474-E0AF-8BC1-9D94-062ADA4754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583132" y="1839638"/>
            <a:ext cx="258367" cy="300985"/>
          </a:xfrm>
          <a:prstGeom prst="rect">
            <a:avLst/>
          </a:prstGeom>
        </p:spPr>
      </p:pic>
      <p:pic>
        <p:nvPicPr>
          <p:cNvPr id="22" name="Image 21" descr="Une image contenant dessin, croquis, dessin humoristique, clipart&#10;&#10;Description générée automatiquement">
            <a:extLst>
              <a:ext uri="{FF2B5EF4-FFF2-40B4-BE49-F238E27FC236}">
                <a16:creationId xmlns:a16="http://schemas.microsoft.com/office/drawing/2014/main" id="{21BEE724-FC9D-F391-0F28-B1262A6A3F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231608" y="1811063"/>
            <a:ext cx="258366" cy="300984"/>
          </a:xfrm>
          <a:prstGeom prst="rect">
            <a:avLst/>
          </a:prstGeom>
        </p:spPr>
      </p:pic>
      <p:pic>
        <p:nvPicPr>
          <p:cNvPr id="23" name="Image 22" descr="Une image contenant conception, clipart, illustration&#10;&#10;Description générée automatiquement">
            <a:extLst>
              <a:ext uri="{FF2B5EF4-FFF2-40B4-BE49-F238E27FC236}">
                <a16:creationId xmlns:a16="http://schemas.microsoft.com/office/drawing/2014/main" id="{A9D1F139-32D2-828A-2CB6-2E21C7C9FD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803369" y="1820589"/>
            <a:ext cx="258366" cy="300984"/>
          </a:xfrm>
          <a:prstGeom prst="rect">
            <a:avLst/>
          </a:prstGeom>
        </p:spPr>
      </p:pic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15174439-D422-A9E3-DFC3-05696A6192D6}"/>
              </a:ext>
            </a:extLst>
          </p:cNvPr>
          <p:cNvCxnSpPr>
            <a:cxnSpLocks/>
            <a:stCxn id="20" idx="2"/>
            <a:endCxn id="16" idx="0"/>
          </p:cNvCxnSpPr>
          <p:nvPr/>
        </p:nvCxnSpPr>
        <p:spPr>
          <a:xfrm flipH="1">
            <a:off x="2012287" y="2121923"/>
            <a:ext cx="12670" cy="1517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EA5C1893-6D69-B240-1D72-CA66D2693E1A}"/>
              </a:ext>
            </a:extLst>
          </p:cNvPr>
          <p:cNvCxnSpPr>
            <a:cxnSpLocks/>
          </p:cNvCxnSpPr>
          <p:nvPr/>
        </p:nvCxnSpPr>
        <p:spPr>
          <a:xfrm flipH="1">
            <a:off x="2698087" y="2146307"/>
            <a:ext cx="12670" cy="1492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B1626E49-B38E-099E-746F-E8919A3C2335}"/>
              </a:ext>
            </a:extLst>
          </p:cNvPr>
          <p:cNvCxnSpPr>
            <a:cxnSpLocks/>
          </p:cNvCxnSpPr>
          <p:nvPr/>
        </p:nvCxnSpPr>
        <p:spPr>
          <a:xfrm flipH="1">
            <a:off x="3307319" y="2133988"/>
            <a:ext cx="12670" cy="1492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4B87A41D-2936-B5F5-F9CF-13175ADF9AC0}"/>
              </a:ext>
            </a:extLst>
          </p:cNvPr>
          <p:cNvCxnSpPr>
            <a:cxnSpLocks/>
          </p:cNvCxnSpPr>
          <p:nvPr/>
        </p:nvCxnSpPr>
        <p:spPr>
          <a:xfrm flipH="1">
            <a:off x="3917163" y="2133987"/>
            <a:ext cx="12670" cy="1492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e 2">
            <a:extLst>
              <a:ext uri="{FF2B5EF4-FFF2-40B4-BE49-F238E27FC236}">
                <a16:creationId xmlns:a16="http://schemas.microsoft.com/office/drawing/2014/main" id="{CDF6A379-AD86-3761-546D-991686C4C825}"/>
              </a:ext>
            </a:extLst>
          </p:cNvPr>
          <p:cNvGrpSpPr/>
          <p:nvPr/>
        </p:nvGrpSpPr>
        <p:grpSpPr>
          <a:xfrm>
            <a:off x="7721638" y="1754332"/>
            <a:ext cx="2169980" cy="2324763"/>
            <a:chOff x="7721638" y="1754332"/>
            <a:chExt cx="2169980" cy="2324763"/>
          </a:xfrm>
        </p:grpSpPr>
        <p:pic>
          <p:nvPicPr>
            <p:cNvPr id="32" name="Image 31" descr="Une image contenant logo, symbole, Graphique, Police&#10;&#10;Description générée automatiquement">
              <a:extLst>
                <a:ext uri="{FF2B5EF4-FFF2-40B4-BE49-F238E27FC236}">
                  <a16:creationId xmlns:a16="http://schemas.microsoft.com/office/drawing/2014/main" id="{80A00D2A-5F9D-9B31-D938-E62000DBB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721638" y="1754844"/>
              <a:ext cx="266404" cy="310348"/>
            </a:xfrm>
            <a:prstGeom prst="rect">
              <a:avLst/>
            </a:prstGeom>
          </p:spPr>
        </p:pic>
        <p:pic>
          <p:nvPicPr>
            <p:cNvPr id="33" name="Image 32" descr="Une image contenant Graphique, symbole, logo, Police&#10;&#10;Description générée automatiquement">
              <a:extLst>
                <a:ext uri="{FF2B5EF4-FFF2-40B4-BE49-F238E27FC236}">
                  <a16:creationId xmlns:a16="http://schemas.microsoft.com/office/drawing/2014/main" id="{DB1CE937-6F54-B673-7E41-A3CE71B12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8413015" y="1782907"/>
              <a:ext cx="258367" cy="300985"/>
            </a:xfrm>
            <a:prstGeom prst="rect">
              <a:avLst/>
            </a:prstGeom>
          </p:spPr>
        </p:pic>
        <p:pic>
          <p:nvPicPr>
            <p:cNvPr id="34" name="Image 33" descr="Une image contenant dessin, croquis, dessin humoristique, clipart&#10;&#10;Description générée automatiquement">
              <a:extLst>
                <a:ext uri="{FF2B5EF4-FFF2-40B4-BE49-F238E27FC236}">
                  <a16:creationId xmlns:a16="http://schemas.microsoft.com/office/drawing/2014/main" id="{AF7138CD-3FEB-7B9C-3338-4FDA8A943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9061491" y="1754332"/>
              <a:ext cx="258366" cy="300984"/>
            </a:xfrm>
            <a:prstGeom prst="rect">
              <a:avLst/>
            </a:prstGeom>
          </p:spPr>
        </p:pic>
        <p:pic>
          <p:nvPicPr>
            <p:cNvPr id="35" name="Image 34" descr="Une image contenant conception, clipart, illustration&#10;&#10;Description générée automatiquement">
              <a:extLst>
                <a:ext uri="{FF2B5EF4-FFF2-40B4-BE49-F238E27FC236}">
                  <a16:creationId xmlns:a16="http://schemas.microsoft.com/office/drawing/2014/main" id="{DE2DBCF5-ABC2-465E-AAD3-C771485D4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9633252" y="1763858"/>
              <a:ext cx="258366" cy="300984"/>
            </a:xfrm>
            <a:prstGeom prst="rect">
              <a:avLst/>
            </a:prstGeom>
          </p:spPr>
        </p:pic>
        <p:pic>
          <p:nvPicPr>
            <p:cNvPr id="36" name="Image 35" descr="Une image contenant clipart, sourire, dessin humoristique, cercle&#10;&#10;Description générée automatiquement">
              <a:extLst>
                <a:ext uri="{FF2B5EF4-FFF2-40B4-BE49-F238E27FC236}">
                  <a16:creationId xmlns:a16="http://schemas.microsoft.com/office/drawing/2014/main" id="{CDBAB6EE-D99B-B70A-E26D-587346CDE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645769" y="3589563"/>
              <a:ext cx="414620" cy="489532"/>
            </a:xfrm>
            <a:prstGeom prst="rect">
              <a:avLst/>
            </a:prstGeom>
            <a:noFill/>
            <a:effectLst>
              <a:outerShdw blurRad="50800" dist="50800" algn="ctr" rotWithShape="0">
                <a:schemeClr val="bg2"/>
              </a:outerShdw>
              <a:reflection blurRad="6350" stA="50000" endA="300" endPos="55000" dir="5400000" sy="-100000" algn="bl" rotWithShape="0"/>
            </a:effectLst>
          </p:spPr>
        </p:pic>
        <p:cxnSp>
          <p:nvCxnSpPr>
            <p:cNvPr id="37" name="Connecteur droit avec flèche 36">
              <a:extLst>
                <a:ext uri="{FF2B5EF4-FFF2-40B4-BE49-F238E27FC236}">
                  <a16:creationId xmlns:a16="http://schemas.microsoft.com/office/drawing/2014/main" id="{DC7F3C12-DED4-03C2-D425-A73D1C646B0D}"/>
                </a:ext>
              </a:extLst>
            </p:cNvPr>
            <p:cNvCxnSpPr>
              <a:cxnSpLocks/>
              <a:endCxn id="36" idx="0"/>
            </p:cNvCxnSpPr>
            <p:nvPr/>
          </p:nvCxnSpPr>
          <p:spPr>
            <a:xfrm>
              <a:off x="7880572" y="2146307"/>
              <a:ext cx="972507" cy="1443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avec flèche 37">
              <a:extLst>
                <a:ext uri="{FF2B5EF4-FFF2-40B4-BE49-F238E27FC236}">
                  <a16:creationId xmlns:a16="http://schemas.microsoft.com/office/drawing/2014/main" id="{43FB738A-203B-699E-7B56-E474ACB6691B}"/>
                </a:ext>
              </a:extLst>
            </p:cNvPr>
            <p:cNvCxnSpPr>
              <a:cxnSpLocks/>
              <a:endCxn id="36" idx="0"/>
            </p:cNvCxnSpPr>
            <p:nvPr/>
          </p:nvCxnSpPr>
          <p:spPr>
            <a:xfrm>
              <a:off x="8527054" y="2158860"/>
              <a:ext cx="326025" cy="14307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avec flèche 38">
              <a:extLst>
                <a:ext uri="{FF2B5EF4-FFF2-40B4-BE49-F238E27FC236}">
                  <a16:creationId xmlns:a16="http://schemas.microsoft.com/office/drawing/2014/main" id="{6A0DD1F8-EA40-37CE-1796-F2B04C5350B0}"/>
                </a:ext>
              </a:extLst>
            </p:cNvPr>
            <p:cNvCxnSpPr>
              <a:cxnSpLocks/>
              <a:endCxn id="36" idx="0"/>
            </p:cNvCxnSpPr>
            <p:nvPr/>
          </p:nvCxnSpPr>
          <p:spPr>
            <a:xfrm flipH="1">
              <a:off x="8853079" y="2121573"/>
              <a:ext cx="261074" cy="14679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>
              <a:extLst>
                <a:ext uri="{FF2B5EF4-FFF2-40B4-BE49-F238E27FC236}">
                  <a16:creationId xmlns:a16="http://schemas.microsoft.com/office/drawing/2014/main" id="{CBC094C0-547F-8662-9F10-7A6FBC404ADC}"/>
                </a:ext>
              </a:extLst>
            </p:cNvPr>
            <p:cNvCxnSpPr>
              <a:cxnSpLocks/>
              <a:endCxn id="36" idx="0"/>
            </p:cNvCxnSpPr>
            <p:nvPr/>
          </p:nvCxnSpPr>
          <p:spPr>
            <a:xfrm flipH="1">
              <a:off x="8853079" y="2173300"/>
              <a:ext cx="897642" cy="14162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2747A28A-07AA-30FC-9F2D-8D338B30B4B2}"/>
              </a:ext>
            </a:extLst>
          </p:cNvPr>
          <p:cNvCxnSpPr/>
          <p:nvPr/>
        </p:nvCxnSpPr>
        <p:spPr>
          <a:xfrm>
            <a:off x="4491613" y="2855568"/>
            <a:ext cx="29441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562E1E24-7629-C11D-98FF-7D92283B5945}"/>
              </a:ext>
            </a:extLst>
          </p:cNvPr>
          <p:cNvSpPr/>
          <p:nvPr/>
        </p:nvSpPr>
        <p:spPr>
          <a:xfrm>
            <a:off x="2971395" y="7804460"/>
            <a:ext cx="1916876" cy="576529"/>
          </a:xfrm>
          <a:prstGeom prst="roundRect">
            <a:avLst>
              <a:gd name="adj" fmla="val 50000"/>
            </a:avLst>
          </a:prstGeom>
          <a:solidFill>
            <a:srgbClr val="4FC3F7">
              <a:alpha val="86000"/>
            </a:srgb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Kokila" panose="020B0604020202020204" pitchFamily="34" charset="0"/>
                <a:cs typeface="Kokila" panose="020B0604020202020204" pitchFamily="34" charset="0"/>
              </a:rPr>
              <a:t>Accès</a:t>
            </a: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579B09A2-ACCD-DE48-E90A-748495D2BCEC}"/>
              </a:ext>
            </a:extLst>
          </p:cNvPr>
          <p:cNvSpPr/>
          <p:nvPr/>
        </p:nvSpPr>
        <p:spPr>
          <a:xfrm>
            <a:off x="5316296" y="7804461"/>
            <a:ext cx="1916876" cy="576529"/>
          </a:xfrm>
          <a:prstGeom prst="roundRect">
            <a:avLst>
              <a:gd name="adj" fmla="val 50000"/>
            </a:avLst>
          </a:prstGeom>
          <a:solidFill>
            <a:srgbClr val="4FC3F7">
              <a:alpha val="86000"/>
            </a:srgb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Kokila" panose="020B0604020202020204" pitchFamily="34" charset="0"/>
                <a:cs typeface="Kokila" panose="020B0604020202020204" pitchFamily="34" charset="0"/>
              </a:rPr>
              <a:t>Autorisations</a:t>
            </a:r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3D04F48B-9002-3DB7-9438-ABCE23EB164E}"/>
              </a:ext>
            </a:extLst>
          </p:cNvPr>
          <p:cNvSpPr/>
          <p:nvPr/>
        </p:nvSpPr>
        <p:spPr>
          <a:xfrm>
            <a:off x="7561112" y="7829195"/>
            <a:ext cx="1916876" cy="576529"/>
          </a:xfrm>
          <a:prstGeom prst="roundRect">
            <a:avLst>
              <a:gd name="adj" fmla="val 50000"/>
            </a:avLst>
          </a:prstGeom>
          <a:solidFill>
            <a:srgbClr val="4FC3F7">
              <a:alpha val="86000"/>
            </a:srgb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Kokila" panose="020B0604020202020204" pitchFamily="34" charset="0"/>
                <a:cs typeface="Kokila" panose="020B0604020202020204" pitchFamily="34" charset="0"/>
              </a:rPr>
              <a:t>Traçabilité</a:t>
            </a:r>
          </a:p>
        </p:txBody>
      </p:sp>
    </p:spTree>
    <p:extLst>
      <p:ext uri="{BB962C8B-B14F-4D97-AF65-F5344CB8AC3E}">
        <p14:creationId xmlns:p14="http://schemas.microsoft.com/office/powerpoint/2010/main" val="246685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11111E-6 L 0.02513 -0.39653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-19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11111E-6 L -0.00208 -0.39282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19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81481E-6 L -0.0237 -0.39467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5" y="-19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BF87EEE-183D-446B-A829-C97614040498}"/>
              </a:ext>
            </a:extLst>
          </p:cNvPr>
          <p:cNvSpPr txBox="1"/>
          <p:nvPr/>
        </p:nvSpPr>
        <p:spPr>
          <a:xfrm>
            <a:off x="0" y="2651760"/>
            <a:ext cx="133654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TN" sz="20000" dirty="0">
              <a:solidFill>
                <a:schemeClr val="accent2">
                  <a:lumMod val="75000"/>
                </a:schemeClr>
              </a:solidFill>
              <a:latin typeface="Century" panose="02040604050505020304" pitchFamily="18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8324C40-086E-494A-9129-7CA509555D05}"/>
              </a:ext>
            </a:extLst>
          </p:cNvPr>
          <p:cNvSpPr/>
          <p:nvPr/>
        </p:nvSpPr>
        <p:spPr>
          <a:xfrm>
            <a:off x="-32576" y="18849"/>
            <a:ext cx="3164189" cy="6822863"/>
          </a:xfrm>
          <a:custGeom>
            <a:avLst/>
            <a:gdLst>
              <a:gd name="connsiteX0" fmla="*/ 0 w 3164189"/>
              <a:gd name="connsiteY0" fmla="*/ 0 h 6858000"/>
              <a:gd name="connsiteX1" fmla="*/ 1478040 w 3164189"/>
              <a:gd name="connsiteY1" fmla="*/ 0 h 6858000"/>
              <a:gd name="connsiteX2" fmla="*/ 1670056 w 3164189"/>
              <a:gd name="connsiteY2" fmla="*/ 146903 h 6858000"/>
              <a:gd name="connsiteX3" fmla="*/ 2788920 w 3164189"/>
              <a:gd name="connsiteY3" fmla="*/ 1264920 h 6858000"/>
              <a:gd name="connsiteX4" fmla="*/ 1478280 w 3164189"/>
              <a:gd name="connsiteY4" fmla="*/ 2606040 h 6858000"/>
              <a:gd name="connsiteX5" fmla="*/ 3150280 w 3164189"/>
              <a:gd name="connsiteY5" fmla="*/ 6729896 h 6858000"/>
              <a:gd name="connsiteX6" fmla="*/ 3164189 w 3164189"/>
              <a:gd name="connsiteY6" fmla="*/ 6858000 h 6858000"/>
              <a:gd name="connsiteX7" fmla="*/ 0 w 3164189"/>
              <a:gd name="connsiteY7" fmla="*/ 6858000 h 6858000"/>
              <a:gd name="connsiteX8" fmla="*/ 0 w 316418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189" h="6858000">
                <a:moveTo>
                  <a:pt x="0" y="0"/>
                </a:moveTo>
                <a:lnTo>
                  <a:pt x="1478040" y="0"/>
                </a:lnTo>
                <a:lnTo>
                  <a:pt x="1670056" y="146903"/>
                </a:lnTo>
                <a:cubicBezTo>
                  <a:pt x="2207459" y="568375"/>
                  <a:pt x="2648903" y="989330"/>
                  <a:pt x="2788920" y="1264920"/>
                </a:cubicBezTo>
                <a:cubicBezTo>
                  <a:pt x="3108960" y="1894840"/>
                  <a:pt x="1437640" y="1587500"/>
                  <a:pt x="1478280" y="2606040"/>
                </a:cubicBezTo>
                <a:cubicBezTo>
                  <a:pt x="1511300" y="3433604"/>
                  <a:pt x="2974628" y="5543917"/>
                  <a:pt x="3150280" y="6729896"/>
                </a:cubicBezTo>
                <a:lnTo>
                  <a:pt x="31641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4FC3F7"/>
          </a:solidFill>
          <a:effectLst>
            <a:outerShdw blurRad="50800" dist="38100" dir="2700000" sx="111000" sy="11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7BAAE0C-9533-4E35-8D1E-C673A46E6BF1}"/>
              </a:ext>
            </a:extLst>
          </p:cNvPr>
          <p:cNvSpPr/>
          <p:nvPr/>
        </p:nvSpPr>
        <p:spPr>
          <a:xfrm>
            <a:off x="1569672" y="16288"/>
            <a:ext cx="10714450" cy="6858000"/>
          </a:xfrm>
          <a:custGeom>
            <a:avLst/>
            <a:gdLst>
              <a:gd name="connsiteX0" fmla="*/ 490 w 10714450"/>
              <a:gd name="connsiteY0" fmla="*/ 0 h 6858000"/>
              <a:gd name="connsiteX1" fmla="*/ 10714450 w 10714450"/>
              <a:gd name="connsiteY1" fmla="*/ 0 h 6858000"/>
              <a:gd name="connsiteX2" fmla="*/ 10714450 w 10714450"/>
              <a:gd name="connsiteY2" fmla="*/ 6858000 h 6858000"/>
              <a:gd name="connsiteX3" fmla="*/ 1686639 w 10714450"/>
              <a:gd name="connsiteY3" fmla="*/ 6858000 h 6858000"/>
              <a:gd name="connsiteX4" fmla="*/ 1672730 w 10714450"/>
              <a:gd name="connsiteY4" fmla="*/ 6729896 h 6858000"/>
              <a:gd name="connsiteX5" fmla="*/ 730 w 10714450"/>
              <a:gd name="connsiteY5" fmla="*/ 2606040 h 6858000"/>
              <a:gd name="connsiteX6" fmla="*/ 1311370 w 10714450"/>
              <a:gd name="connsiteY6" fmla="*/ 1264920 h 6858000"/>
              <a:gd name="connsiteX7" fmla="*/ 192506 w 10714450"/>
              <a:gd name="connsiteY7" fmla="*/ 146903 h 6858000"/>
              <a:gd name="connsiteX8" fmla="*/ 490 w 1071445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4450" h="6858000">
                <a:moveTo>
                  <a:pt x="490" y="0"/>
                </a:moveTo>
                <a:lnTo>
                  <a:pt x="10714450" y="0"/>
                </a:lnTo>
                <a:lnTo>
                  <a:pt x="10714450" y="6858000"/>
                </a:lnTo>
                <a:lnTo>
                  <a:pt x="1686639" y="6858000"/>
                </a:lnTo>
                <a:lnTo>
                  <a:pt x="1672730" y="6729896"/>
                </a:lnTo>
                <a:cubicBezTo>
                  <a:pt x="1497078" y="5543917"/>
                  <a:pt x="33750" y="3433604"/>
                  <a:pt x="730" y="2606040"/>
                </a:cubicBezTo>
                <a:cubicBezTo>
                  <a:pt x="-39910" y="1587500"/>
                  <a:pt x="1631410" y="1894840"/>
                  <a:pt x="1311370" y="1264920"/>
                </a:cubicBezTo>
                <a:cubicBezTo>
                  <a:pt x="1171353" y="989330"/>
                  <a:pt x="729909" y="568375"/>
                  <a:pt x="192506" y="146903"/>
                </a:cubicBezTo>
                <a:lnTo>
                  <a:pt x="490" y="0"/>
                </a:lnTo>
                <a:close/>
              </a:path>
            </a:pathLst>
          </a:custGeom>
          <a:solidFill>
            <a:srgbClr val="4FC3F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3EC8DE1-7D9F-44B4-ADBA-84C6F214B765}"/>
              </a:ext>
            </a:extLst>
          </p:cNvPr>
          <p:cNvSpPr/>
          <p:nvPr/>
        </p:nvSpPr>
        <p:spPr>
          <a:xfrm>
            <a:off x="-2216409" y="0"/>
            <a:ext cx="3961490" cy="6822863"/>
          </a:xfrm>
          <a:custGeom>
            <a:avLst/>
            <a:gdLst>
              <a:gd name="connsiteX0" fmla="*/ 0 w 3164189"/>
              <a:gd name="connsiteY0" fmla="*/ 0 h 6858000"/>
              <a:gd name="connsiteX1" fmla="*/ 1478040 w 3164189"/>
              <a:gd name="connsiteY1" fmla="*/ 0 h 6858000"/>
              <a:gd name="connsiteX2" fmla="*/ 1670056 w 3164189"/>
              <a:gd name="connsiteY2" fmla="*/ 146903 h 6858000"/>
              <a:gd name="connsiteX3" fmla="*/ 2788920 w 3164189"/>
              <a:gd name="connsiteY3" fmla="*/ 1264920 h 6858000"/>
              <a:gd name="connsiteX4" fmla="*/ 1478280 w 3164189"/>
              <a:gd name="connsiteY4" fmla="*/ 2606040 h 6858000"/>
              <a:gd name="connsiteX5" fmla="*/ 3150280 w 3164189"/>
              <a:gd name="connsiteY5" fmla="*/ 6729896 h 6858000"/>
              <a:gd name="connsiteX6" fmla="*/ 3164189 w 3164189"/>
              <a:gd name="connsiteY6" fmla="*/ 6858000 h 6858000"/>
              <a:gd name="connsiteX7" fmla="*/ 0 w 3164189"/>
              <a:gd name="connsiteY7" fmla="*/ 6858000 h 6858000"/>
              <a:gd name="connsiteX8" fmla="*/ 0 w 316418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189" h="6858000">
                <a:moveTo>
                  <a:pt x="0" y="0"/>
                </a:moveTo>
                <a:lnTo>
                  <a:pt x="1478040" y="0"/>
                </a:lnTo>
                <a:lnTo>
                  <a:pt x="1670056" y="146903"/>
                </a:lnTo>
                <a:cubicBezTo>
                  <a:pt x="2207459" y="568375"/>
                  <a:pt x="2648903" y="989330"/>
                  <a:pt x="2788920" y="1264920"/>
                </a:cubicBezTo>
                <a:cubicBezTo>
                  <a:pt x="3108960" y="1894840"/>
                  <a:pt x="1437640" y="1587500"/>
                  <a:pt x="1478280" y="2606040"/>
                </a:cubicBezTo>
                <a:cubicBezTo>
                  <a:pt x="1511300" y="3433604"/>
                  <a:pt x="2974628" y="5543917"/>
                  <a:pt x="3150280" y="6729896"/>
                </a:cubicBezTo>
                <a:lnTo>
                  <a:pt x="31641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sx="105000" sy="10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F5B2A2-D22F-4A4D-839C-AF05B1EE20D1}"/>
              </a:ext>
            </a:extLst>
          </p:cNvPr>
          <p:cNvSpPr/>
          <p:nvPr/>
        </p:nvSpPr>
        <p:spPr>
          <a:xfrm>
            <a:off x="82550" y="3969"/>
            <a:ext cx="12201572" cy="6858000"/>
          </a:xfrm>
          <a:custGeom>
            <a:avLst/>
            <a:gdLst>
              <a:gd name="connsiteX0" fmla="*/ 490 w 10714450"/>
              <a:gd name="connsiteY0" fmla="*/ 0 h 6858000"/>
              <a:gd name="connsiteX1" fmla="*/ 10714450 w 10714450"/>
              <a:gd name="connsiteY1" fmla="*/ 0 h 6858000"/>
              <a:gd name="connsiteX2" fmla="*/ 10714450 w 10714450"/>
              <a:gd name="connsiteY2" fmla="*/ 6858000 h 6858000"/>
              <a:gd name="connsiteX3" fmla="*/ 1686639 w 10714450"/>
              <a:gd name="connsiteY3" fmla="*/ 6858000 h 6858000"/>
              <a:gd name="connsiteX4" fmla="*/ 1672730 w 10714450"/>
              <a:gd name="connsiteY4" fmla="*/ 6729896 h 6858000"/>
              <a:gd name="connsiteX5" fmla="*/ 730 w 10714450"/>
              <a:gd name="connsiteY5" fmla="*/ 2606040 h 6858000"/>
              <a:gd name="connsiteX6" fmla="*/ 1311370 w 10714450"/>
              <a:gd name="connsiteY6" fmla="*/ 1264920 h 6858000"/>
              <a:gd name="connsiteX7" fmla="*/ 192506 w 10714450"/>
              <a:gd name="connsiteY7" fmla="*/ 146903 h 6858000"/>
              <a:gd name="connsiteX8" fmla="*/ 490 w 1071445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4450" h="6858000">
                <a:moveTo>
                  <a:pt x="490" y="0"/>
                </a:moveTo>
                <a:lnTo>
                  <a:pt x="10714450" y="0"/>
                </a:lnTo>
                <a:lnTo>
                  <a:pt x="10714450" y="6858000"/>
                </a:lnTo>
                <a:lnTo>
                  <a:pt x="1686639" y="6858000"/>
                </a:lnTo>
                <a:lnTo>
                  <a:pt x="1672730" y="6729896"/>
                </a:lnTo>
                <a:cubicBezTo>
                  <a:pt x="1497078" y="5543917"/>
                  <a:pt x="33750" y="3433604"/>
                  <a:pt x="730" y="2606040"/>
                </a:cubicBezTo>
                <a:cubicBezTo>
                  <a:pt x="-39910" y="1587500"/>
                  <a:pt x="1631410" y="1894840"/>
                  <a:pt x="1311370" y="1264920"/>
                </a:cubicBezTo>
                <a:cubicBezTo>
                  <a:pt x="1171353" y="989330"/>
                  <a:pt x="729909" y="568375"/>
                  <a:pt x="192506" y="146903"/>
                </a:cubicBezTo>
                <a:lnTo>
                  <a:pt x="49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sx="102000" sy="10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 b="1"/>
          </a:p>
        </p:txBody>
      </p:sp>
      <p:sp>
        <p:nvSpPr>
          <p:cNvPr id="2" name="TextBox 30">
            <a:extLst>
              <a:ext uri="{FF2B5EF4-FFF2-40B4-BE49-F238E27FC236}">
                <a16:creationId xmlns:a16="http://schemas.microsoft.com/office/drawing/2014/main" id="{976EFC96-D88E-3B14-B913-78253E854192}"/>
              </a:ext>
            </a:extLst>
          </p:cNvPr>
          <p:cNvSpPr txBox="1"/>
          <p:nvPr/>
        </p:nvSpPr>
        <p:spPr>
          <a:xfrm>
            <a:off x="1528578" y="194169"/>
            <a:ext cx="4656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00B0F0"/>
                </a:solidFill>
                <a:latin typeface="Kokila" panose="020B0502040204020203" pitchFamily="34" charset="0"/>
                <a:cs typeface="Kokila" panose="020B0502040204020203" pitchFamily="34" charset="0"/>
              </a:rPr>
              <a:t>Proposition de solution</a:t>
            </a:r>
            <a:endParaRPr lang="fr-TN" sz="2800" dirty="0">
              <a:solidFill>
                <a:srgbClr val="00B0F0"/>
              </a:solidFill>
              <a:latin typeface="Kokila" panose="020B0502040204020203" pitchFamily="34" charset="0"/>
              <a:cs typeface="Kokila" panose="020B0502040204020203" pitchFamily="34" charset="0"/>
            </a:endParaRPr>
          </a:p>
        </p:txBody>
      </p:sp>
      <p:sp>
        <p:nvSpPr>
          <p:cNvPr id="7" name="AutoShape 2" descr="Une image contenant clipart, sourire, dessin humoristique, cercle&#10;&#10;Description générée automatiquement">
            <a:extLst>
              <a:ext uri="{FF2B5EF4-FFF2-40B4-BE49-F238E27FC236}">
                <a16:creationId xmlns:a16="http://schemas.microsoft.com/office/drawing/2014/main" id="{50DF3DE3-0260-A1CB-B000-915A32A37E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40016" y="3276600"/>
            <a:ext cx="108384" cy="10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5F58AB88-04E4-3143-800C-C96013ACDE04}"/>
              </a:ext>
            </a:extLst>
          </p:cNvPr>
          <p:cNvGrpSpPr/>
          <p:nvPr/>
        </p:nvGrpSpPr>
        <p:grpSpPr>
          <a:xfrm>
            <a:off x="2395258" y="1823057"/>
            <a:ext cx="2169980" cy="2324763"/>
            <a:chOff x="7721638" y="1754332"/>
            <a:chExt cx="2169980" cy="2324763"/>
          </a:xfrm>
        </p:grpSpPr>
        <p:pic>
          <p:nvPicPr>
            <p:cNvPr id="32" name="Image 31" descr="Une image contenant logo, symbole, Graphique, Police&#10;&#10;Description générée automatiquement">
              <a:extLst>
                <a:ext uri="{FF2B5EF4-FFF2-40B4-BE49-F238E27FC236}">
                  <a16:creationId xmlns:a16="http://schemas.microsoft.com/office/drawing/2014/main" id="{80A00D2A-5F9D-9B31-D938-E62000DBB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721638" y="1754844"/>
              <a:ext cx="266404" cy="310348"/>
            </a:xfrm>
            <a:prstGeom prst="rect">
              <a:avLst/>
            </a:prstGeom>
          </p:spPr>
        </p:pic>
        <p:pic>
          <p:nvPicPr>
            <p:cNvPr id="33" name="Image 32" descr="Une image contenant Graphique, symbole, logo, Police&#10;&#10;Description générée automatiquement">
              <a:extLst>
                <a:ext uri="{FF2B5EF4-FFF2-40B4-BE49-F238E27FC236}">
                  <a16:creationId xmlns:a16="http://schemas.microsoft.com/office/drawing/2014/main" id="{DB1CE937-6F54-B673-7E41-A3CE71B12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8413015" y="1782907"/>
              <a:ext cx="258367" cy="300985"/>
            </a:xfrm>
            <a:prstGeom prst="rect">
              <a:avLst/>
            </a:prstGeom>
          </p:spPr>
        </p:pic>
        <p:pic>
          <p:nvPicPr>
            <p:cNvPr id="34" name="Image 33" descr="Une image contenant dessin, croquis, dessin humoristique, clipart&#10;&#10;Description générée automatiquement">
              <a:extLst>
                <a:ext uri="{FF2B5EF4-FFF2-40B4-BE49-F238E27FC236}">
                  <a16:creationId xmlns:a16="http://schemas.microsoft.com/office/drawing/2014/main" id="{AF7138CD-3FEB-7B9C-3338-4FDA8A943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9061491" y="1754332"/>
              <a:ext cx="258366" cy="300984"/>
            </a:xfrm>
            <a:prstGeom prst="rect">
              <a:avLst/>
            </a:prstGeom>
          </p:spPr>
        </p:pic>
        <p:pic>
          <p:nvPicPr>
            <p:cNvPr id="35" name="Image 34" descr="Une image contenant conception, clipart, illustration&#10;&#10;Description générée automatiquement">
              <a:extLst>
                <a:ext uri="{FF2B5EF4-FFF2-40B4-BE49-F238E27FC236}">
                  <a16:creationId xmlns:a16="http://schemas.microsoft.com/office/drawing/2014/main" id="{DE2DBCF5-ABC2-465E-AAD3-C771485D4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9633252" y="1763858"/>
              <a:ext cx="258366" cy="300984"/>
            </a:xfrm>
            <a:prstGeom prst="rect">
              <a:avLst/>
            </a:prstGeom>
          </p:spPr>
        </p:pic>
        <p:pic>
          <p:nvPicPr>
            <p:cNvPr id="36" name="Image 35" descr="Une image contenant clipart, sourire, dessin humoristique, cercle&#10;&#10;Description générée automatiquement">
              <a:extLst>
                <a:ext uri="{FF2B5EF4-FFF2-40B4-BE49-F238E27FC236}">
                  <a16:creationId xmlns:a16="http://schemas.microsoft.com/office/drawing/2014/main" id="{CDBAB6EE-D99B-B70A-E26D-587346CDE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645769" y="3589563"/>
              <a:ext cx="414620" cy="489532"/>
            </a:xfrm>
            <a:prstGeom prst="rect">
              <a:avLst/>
            </a:prstGeom>
            <a:noFill/>
            <a:effectLst>
              <a:outerShdw blurRad="50800" dist="50800" algn="ctr" rotWithShape="0">
                <a:schemeClr val="bg2"/>
              </a:outerShdw>
              <a:reflection blurRad="6350" stA="50000" endA="300" endPos="55000" dir="5400000" sy="-100000" algn="bl" rotWithShape="0"/>
            </a:effectLst>
          </p:spPr>
        </p:pic>
        <p:cxnSp>
          <p:nvCxnSpPr>
            <p:cNvPr id="37" name="Connecteur droit avec flèche 36">
              <a:extLst>
                <a:ext uri="{FF2B5EF4-FFF2-40B4-BE49-F238E27FC236}">
                  <a16:creationId xmlns:a16="http://schemas.microsoft.com/office/drawing/2014/main" id="{DC7F3C12-DED4-03C2-D425-A73D1C646B0D}"/>
                </a:ext>
              </a:extLst>
            </p:cNvPr>
            <p:cNvCxnSpPr>
              <a:cxnSpLocks/>
              <a:endCxn id="36" idx="0"/>
            </p:cNvCxnSpPr>
            <p:nvPr/>
          </p:nvCxnSpPr>
          <p:spPr>
            <a:xfrm>
              <a:off x="7880572" y="2146307"/>
              <a:ext cx="972507" cy="1443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avec flèche 37">
              <a:extLst>
                <a:ext uri="{FF2B5EF4-FFF2-40B4-BE49-F238E27FC236}">
                  <a16:creationId xmlns:a16="http://schemas.microsoft.com/office/drawing/2014/main" id="{43FB738A-203B-699E-7B56-E474ACB6691B}"/>
                </a:ext>
              </a:extLst>
            </p:cNvPr>
            <p:cNvCxnSpPr>
              <a:cxnSpLocks/>
              <a:endCxn id="36" idx="0"/>
            </p:cNvCxnSpPr>
            <p:nvPr/>
          </p:nvCxnSpPr>
          <p:spPr>
            <a:xfrm>
              <a:off x="8527054" y="2158860"/>
              <a:ext cx="326025" cy="14307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avec flèche 38">
              <a:extLst>
                <a:ext uri="{FF2B5EF4-FFF2-40B4-BE49-F238E27FC236}">
                  <a16:creationId xmlns:a16="http://schemas.microsoft.com/office/drawing/2014/main" id="{6A0DD1F8-EA40-37CE-1796-F2B04C5350B0}"/>
                </a:ext>
              </a:extLst>
            </p:cNvPr>
            <p:cNvCxnSpPr>
              <a:cxnSpLocks/>
              <a:endCxn id="36" idx="0"/>
            </p:cNvCxnSpPr>
            <p:nvPr/>
          </p:nvCxnSpPr>
          <p:spPr>
            <a:xfrm flipH="1">
              <a:off x="8853079" y="2121573"/>
              <a:ext cx="261074" cy="14679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>
              <a:extLst>
                <a:ext uri="{FF2B5EF4-FFF2-40B4-BE49-F238E27FC236}">
                  <a16:creationId xmlns:a16="http://schemas.microsoft.com/office/drawing/2014/main" id="{CBC094C0-547F-8662-9F10-7A6FBC404ADC}"/>
                </a:ext>
              </a:extLst>
            </p:cNvPr>
            <p:cNvCxnSpPr>
              <a:cxnSpLocks/>
              <a:endCxn id="36" idx="0"/>
            </p:cNvCxnSpPr>
            <p:nvPr/>
          </p:nvCxnSpPr>
          <p:spPr>
            <a:xfrm flipH="1">
              <a:off x="8853079" y="2173300"/>
              <a:ext cx="897642" cy="14162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Image 13" descr="Une image contenant symbole, Graphique, clipart, ligne&#10;&#10;Description générée automatiquement">
            <a:extLst>
              <a:ext uri="{FF2B5EF4-FFF2-40B4-BE49-F238E27FC236}">
                <a16:creationId xmlns:a16="http://schemas.microsoft.com/office/drawing/2014/main" id="{E8AD5715-1A8A-C623-9C94-66B217BE19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7304" y="2499557"/>
            <a:ext cx="1158731" cy="1158731"/>
          </a:xfrm>
          <a:prstGeom prst="rect">
            <a:avLst/>
          </a:prstGeom>
        </p:spPr>
      </p:pic>
      <p:pic>
        <p:nvPicPr>
          <p:cNvPr id="15" name="Image 14" descr="Une image contenant Graphique, cercle, capture d’écran, clipart&#10;&#10;Description générée automatiquement">
            <a:extLst>
              <a:ext uri="{FF2B5EF4-FFF2-40B4-BE49-F238E27FC236}">
                <a16:creationId xmlns:a16="http://schemas.microsoft.com/office/drawing/2014/main" id="{B7106460-6F49-47C2-2B1C-C2E9372F29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7808" y="2431750"/>
            <a:ext cx="1158731" cy="1158731"/>
          </a:xfrm>
          <a:prstGeom prst="rect">
            <a:avLst/>
          </a:prstGeom>
        </p:spPr>
      </p:pic>
      <p:cxnSp>
        <p:nvCxnSpPr>
          <p:cNvPr id="25" name="Connecteur : en angle 24">
            <a:extLst>
              <a:ext uri="{FF2B5EF4-FFF2-40B4-BE49-F238E27FC236}">
                <a16:creationId xmlns:a16="http://schemas.microsoft.com/office/drawing/2014/main" id="{AC02AA91-2A14-0A72-A11B-00DBBC93E1E6}"/>
              </a:ext>
            </a:extLst>
          </p:cNvPr>
          <p:cNvCxnSpPr>
            <a:cxnSpLocks/>
          </p:cNvCxnSpPr>
          <p:nvPr/>
        </p:nvCxnSpPr>
        <p:spPr>
          <a:xfrm flipV="1">
            <a:off x="3779729" y="3078922"/>
            <a:ext cx="3093295" cy="824132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 : en angle 27">
            <a:extLst>
              <a:ext uri="{FF2B5EF4-FFF2-40B4-BE49-F238E27FC236}">
                <a16:creationId xmlns:a16="http://schemas.microsoft.com/office/drawing/2014/main" id="{0BA570A5-0E16-4F82-5FA3-CEB52C42906B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8018611" y="3011116"/>
            <a:ext cx="1619197" cy="67806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82D1CF69-BE8C-0062-9B80-9531B9A3C657}"/>
              </a:ext>
            </a:extLst>
          </p:cNvPr>
          <p:cNvSpPr txBox="1"/>
          <p:nvPr/>
        </p:nvSpPr>
        <p:spPr>
          <a:xfrm>
            <a:off x="6755317" y="4647433"/>
            <a:ext cx="1619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rgbClr val="29B6F6"/>
                </a:solidFill>
              </a:rPr>
              <a:t>Librairie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2EDB738D-D485-1E9E-7621-D534C0D37965}"/>
              </a:ext>
            </a:extLst>
          </p:cNvPr>
          <p:cNvSpPr txBox="1"/>
          <p:nvPr/>
        </p:nvSpPr>
        <p:spPr>
          <a:xfrm>
            <a:off x="9316653" y="4585878"/>
            <a:ext cx="1803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>
                <a:solidFill>
                  <a:srgbClr val="29B6F6"/>
                </a:solidFill>
              </a:rPr>
              <a:t>Keycloak</a:t>
            </a:r>
            <a:endParaRPr lang="fr-FR" sz="3200" dirty="0">
              <a:solidFill>
                <a:srgbClr val="29B6F6"/>
              </a:solidFill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1FE4BE7B-3B18-11FC-2630-F70666C58A64}"/>
              </a:ext>
            </a:extLst>
          </p:cNvPr>
          <p:cNvSpPr txBox="1"/>
          <p:nvPr/>
        </p:nvSpPr>
        <p:spPr>
          <a:xfrm>
            <a:off x="2875347" y="4462768"/>
            <a:ext cx="1302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solidFill>
                  <a:srgbClr val="29B6F6"/>
                </a:solidFill>
              </a:rPr>
              <a:t>IVS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56F7792-A111-4AC8-890F-9D24E224C799}"/>
              </a:ext>
            </a:extLst>
          </p:cNvPr>
          <p:cNvSpPr/>
          <p:nvPr/>
        </p:nvSpPr>
        <p:spPr>
          <a:xfrm>
            <a:off x="13503086" y="2026445"/>
            <a:ext cx="3028334" cy="625315"/>
          </a:xfrm>
          <a:prstGeom prst="roundRect">
            <a:avLst>
              <a:gd name="adj" fmla="val 50000"/>
            </a:avLst>
          </a:prstGeom>
          <a:solidFill>
            <a:srgbClr val="29B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Spécification des besoins</a:t>
            </a:r>
          </a:p>
        </p:txBody>
      </p:sp>
    </p:spTree>
    <p:extLst>
      <p:ext uri="{BB962C8B-B14F-4D97-AF65-F5344CB8AC3E}">
        <p14:creationId xmlns:p14="http://schemas.microsoft.com/office/powerpoint/2010/main" val="2465914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BF87EEE-183D-446B-A829-C97614040498}"/>
              </a:ext>
            </a:extLst>
          </p:cNvPr>
          <p:cNvSpPr txBox="1"/>
          <p:nvPr/>
        </p:nvSpPr>
        <p:spPr>
          <a:xfrm>
            <a:off x="0" y="2651760"/>
            <a:ext cx="133654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TN" sz="20000" dirty="0">
              <a:solidFill>
                <a:schemeClr val="accent2">
                  <a:lumMod val="75000"/>
                </a:schemeClr>
              </a:solidFill>
              <a:latin typeface="Century" panose="02040604050505020304" pitchFamily="18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8324C40-086E-494A-9129-7CA509555D05}"/>
              </a:ext>
            </a:extLst>
          </p:cNvPr>
          <p:cNvSpPr/>
          <p:nvPr/>
        </p:nvSpPr>
        <p:spPr>
          <a:xfrm>
            <a:off x="-32576" y="18849"/>
            <a:ext cx="3164189" cy="6822863"/>
          </a:xfrm>
          <a:custGeom>
            <a:avLst/>
            <a:gdLst>
              <a:gd name="connsiteX0" fmla="*/ 0 w 3164189"/>
              <a:gd name="connsiteY0" fmla="*/ 0 h 6858000"/>
              <a:gd name="connsiteX1" fmla="*/ 1478040 w 3164189"/>
              <a:gd name="connsiteY1" fmla="*/ 0 h 6858000"/>
              <a:gd name="connsiteX2" fmla="*/ 1670056 w 3164189"/>
              <a:gd name="connsiteY2" fmla="*/ 146903 h 6858000"/>
              <a:gd name="connsiteX3" fmla="*/ 2788920 w 3164189"/>
              <a:gd name="connsiteY3" fmla="*/ 1264920 h 6858000"/>
              <a:gd name="connsiteX4" fmla="*/ 1478280 w 3164189"/>
              <a:gd name="connsiteY4" fmla="*/ 2606040 h 6858000"/>
              <a:gd name="connsiteX5" fmla="*/ 3150280 w 3164189"/>
              <a:gd name="connsiteY5" fmla="*/ 6729896 h 6858000"/>
              <a:gd name="connsiteX6" fmla="*/ 3164189 w 3164189"/>
              <a:gd name="connsiteY6" fmla="*/ 6858000 h 6858000"/>
              <a:gd name="connsiteX7" fmla="*/ 0 w 3164189"/>
              <a:gd name="connsiteY7" fmla="*/ 6858000 h 6858000"/>
              <a:gd name="connsiteX8" fmla="*/ 0 w 316418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189" h="6858000">
                <a:moveTo>
                  <a:pt x="0" y="0"/>
                </a:moveTo>
                <a:lnTo>
                  <a:pt x="1478040" y="0"/>
                </a:lnTo>
                <a:lnTo>
                  <a:pt x="1670056" y="146903"/>
                </a:lnTo>
                <a:cubicBezTo>
                  <a:pt x="2207459" y="568375"/>
                  <a:pt x="2648903" y="989330"/>
                  <a:pt x="2788920" y="1264920"/>
                </a:cubicBezTo>
                <a:cubicBezTo>
                  <a:pt x="3108960" y="1894840"/>
                  <a:pt x="1437640" y="1587500"/>
                  <a:pt x="1478280" y="2606040"/>
                </a:cubicBezTo>
                <a:cubicBezTo>
                  <a:pt x="1511300" y="3433604"/>
                  <a:pt x="2974628" y="5543917"/>
                  <a:pt x="3150280" y="6729896"/>
                </a:cubicBezTo>
                <a:lnTo>
                  <a:pt x="31641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4FC3F7"/>
          </a:solidFill>
          <a:effectLst>
            <a:outerShdw blurRad="50800" dist="38100" dir="2700000" sx="111000" sy="11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7BAAE0C-9533-4E35-8D1E-C673A46E6BF1}"/>
              </a:ext>
            </a:extLst>
          </p:cNvPr>
          <p:cNvSpPr/>
          <p:nvPr/>
        </p:nvSpPr>
        <p:spPr>
          <a:xfrm>
            <a:off x="1569672" y="16288"/>
            <a:ext cx="10714450" cy="6858000"/>
          </a:xfrm>
          <a:custGeom>
            <a:avLst/>
            <a:gdLst>
              <a:gd name="connsiteX0" fmla="*/ 490 w 10714450"/>
              <a:gd name="connsiteY0" fmla="*/ 0 h 6858000"/>
              <a:gd name="connsiteX1" fmla="*/ 10714450 w 10714450"/>
              <a:gd name="connsiteY1" fmla="*/ 0 h 6858000"/>
              <a:gd name="connsiteX2" fmla="*/ 10714450 w 10714450"/>
              <a:gd name="connsiteY2" fmla="*/ 6858000 h 6858000"/>
              <a:gd name="connsiteX3" fmla="*/ 1686639 w 10714450"/>
              <a:gd name="connsiteY3" fmla="*/ 6858000 h 6858000"/>
              <a:gd name="connsiteX4" fmla="*/ 1672730 w 10714450"/>
              <a:gd name="connsiteY4" fmla="*/ 6729896 h 6858000"/>
              <a:gd name="connsiteX5" fmla="*/ 730 w 10714450"/>
              <a:gd name="connsiteY5" fmla="*/ 2606040 h 6858000"/>
              <a:gd name="connsiteX6" fmla="*/ 1311370 w 10714450"/>
              <a:gd name="connsiteY6" fmla="*/ 1264920 h 6858000"/>
              <a:gd name="connsiteX7" fmla="*/ 192506 w 10714450"/>
              <a:gd name="connsiteY7" fmla="*/ 146903 h 6858000"/>
              <a:gd name="connsiteX8" fmla="*/ 490 w 1071445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4450" h="6858000">
                <a:moveTo>
                  <a:pt x="490" y="0"/>
                </a:moveTo>
                <a:lnTo>
                  <a:pt x="10714450" y="0"/>
                </a:lnTo>
                <a:lnTo>
                  <a:pt x="10714450" y="6858000"/>
                </a:lnTo>
                <a:lnTo>
                  <a:pt x="1686639" y="6858000"/>
                </a:lnTo>
                <a:lnTo>
                  <a:pt x="1672730" y="6729896"/>
                </a:lnTo>
                <a:cubicBezTo>
                  <a:pt x="1497078" y="5543917"/>
                  <a:pt x="33750" y="3433604"/>
                  <a:pt x="730" y="2606040"/>
                </a:cubicBezTo>
                <a:cubicBezTo>
                  <a:pt x="-39910" y="1587500"/>
                  <a:pt x="1631410" y="1894840"/>
                  <a:pt x="1311370" y="1264920"/>
                </a:cubicBezTo>
                <a:cubicBezTo>
                  <a:pt x="1171353" y="989330"/>
                  <a:pt x="729909" y="568375"/>
                  <a:pt x="192506" y="146903"/>
                </a:cubicBezTo>
                <a:lnTo>
                  <a:pt x="490" y="0"/>
                </a:lnTo>
                <a:close/>
              </a:path>
            </a:pathLst>
          </a:custGeom>
          <a:solidFill>
            <a:srgbClr val="4FC3F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3EC8DE1-7D9F-44B4-ADBA-84C6F214B765}"/>
              </a:ext>
            </a:extLst>
          </p:cNvPr>
          <p:cNvSpPr/>
          <p:nvPr/>
        </p:nvSpPr>
        <p:spPr>
          <a:xfrm>
            <a:off x="-2216409" y="0"/>
            <a:ext cx="3961490" cy="6822863"/>
          </a:xfrm>
          <a:custGeom>
            <a:avLst/>
            <a:gdLst>
              <a:gd name="connsiteX0" fmla="*/ 0 w 3164189"/>
              <a:gd name="connsiteY0" fmla="*/ 0 h 6858000"/>
              <a:gd name="connsiteX1" fmla="*/ 1478040 w 3164189"/>
              <a:gd name="connsiteY1" fmla="*/ 0 h 6858000"/>
              <a:gd name="connsiteX2" fmla="*/ 1670056 w 3164189"/>
              <a:gd name="connsiteY2" fmla="*/ 146903 h 6858000"/>
              <a:gd name="connsiteX3" fmla="*/ 2788920 w 3164189"/>
              <a:gd name="connsiteY3" fmla="*/ 1264920 h 6858000"/>
              <a:gd name="connsiteX4" fmla="*/ 1478280 w 3164189"/>
              <a:gd name="connsiteY4" fmla="*/ 2606040 h 6858000"/>
              <a:gd name="connsiteX5" fmla="*/ 3150280 w 3164189"/>
              <a:gd name="connsiteY5" fmla="*/ 6729896 h 6858000"/>
              <a:gd name="connsiteX6" fmla="*/ 3164189 w 3164189"/>
              <a:gd name="connsiteY6" fmla="*/ 6858000 h 6858000"/>
              <a:gd name="connsiteX7" fmla="*/ 0 w 3164189"/>
              <a:gd name="connsiteY7" fmla="*/ 6858000 h 6858000"/>
              <a:gd name="connsiteX8" fmla="*/ 0 w 316418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189" h="6858000">
                <a:moveTo>
                  <a:pt x="0" y="0"/>
                </a:moveTo>
                <a:lnTo>
                  <a:pt x="1478040" y="0"/>
                </a:lnTo>
                <a:lnTo>
                  <a:pt x="1670056" y="146903"/>
                </a:lnTo>
                <a:cubicBezTo>
                  <a:pt x="2207459" y="568375"/>
                  <a:pt x="2648903" y="989330"/>
                  <a:pt x="2788920" y="1264920"/>
                </a:cubicBezTo>
                <a:cubicBezTo>
                  <a:pt x="3108960" y="1894840"/>
                  <a:pt x="1437640" y="1587500"/>
                  <a:pt x="1478280" y="2606040"/>
                </a:cubicBezTo>
                <a:cubicBezTo>
                  <a:pt x="1511300" y="3433604"/>
                  <a:pt x="2974628" y="5543917"/>
                  <a:pt x="3150280" y="6729896"/>
                </a:cubicBezTo>
                <a:lnTo>
                  <a:pt x="31641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sx="105000" sy="10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F5B2A2-D22F-4A4D-839C-AF05B1EE20D1}"/>
              </a:ext>
            </a:extLst>
          </p:cNvPr>
          <p:cNvSpPr/>
          <p:nvPr/>
        </p:nvSpPr>
        <p:spPr>
          <a:xfrm>
            <a:off x="-181623" y="42046"/>
            <a:ext cx="12201572" cy="6858000"/>
          </a:xfrm>
          <a:custGeom>
            <a:avLst/>
            <a:gdLst>
              <a:gd name="connsiteX0" fmla="*/ 490 w 10714450"/>
              <a:gd name="connsiteY0" fmla="*/ 0 h 6858000"/>
              <a:gd name="connsiteX1" fmla="*/ 10714450 w 10714450"/>
              <a:gd name="connsiteY1" fmla="*/ 0 h 6858000"/>
              <a:gd name="connsiteX2" fmla="*/ 10714450 w 10714450"/>
              <a:gd name="connsiteY2" fmla="*/ 6858000 h 6858000"/>
              <a:gd name="connsiteX3" fmla="*/ 1686639 w 10714450"/>
              <a:gd name="connsiteY3" fmla="*/ 6858000 h 6858000"/>
              <a:gd name="connsiteX4" fmla="*/ 1672730 w 10714450"/>
              <a:gd name="connsiteY4" fmla="*/ 6729896 h 6858000"/>
              <a:gd name="connsiteX5" fmla="*/ 730 w 10714450"/>
              <a:gd name="connsiteY5" fmla="*/ 2606040 h 6858000"/>
              <a:gd name="connsiteX6" fmla="*/ 1311370 w 10714450"/>
              <a:gd name="connsiteY6" fmla="*/ 1264920 h 6858000"/>
              <a:gd name="connsiteX7" fmla="*/ 192506 w 10714450"/>
              <a:gd name="connsiteY7" fmla="*/ 146903 h 6858000"/>
              <a:gd name="connsiteX8" fmla="*/ 490 w 1071445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4450" h="6858000">
                <a:moveTo>
                  <a:pt x="490" y="0"/>
                </a:moveTo>
                <a:lnTo>
                  <a:pt x="10714450" y="0"/>
                </a:lnTo>
                <a:lnTo>
                  <a:pt x="10714450" y="6858000"/>
                </a:lnTo>
                <a:lnTo>
                  <a:pt x="1686639" y="6858000"/>
                </a:lnTo>
                <a:lnTo>
                  <a:pt x="1672730" y="6729896"/>
                </a:lnTo>
                <a:cubicBezTo>
                  <a:pt x="1497078" y="5543917"/>
                  <a:pt x="33750" y="3433604"/>
                  <a:pt x="730" y="2606040"/>
                </a:cubicBezTo>
                <a:cubicBezTo>
                  <a:pt x="-39910" y="1587500"/>
                  <a:pt x="1631410" y="1894840"/>
                  <a:pt x="1311370" y="1264920"/>
                </a:cubicBezTo>
                <a:cubicBezTo>
                  <a:pt x="1171353" y="989330"/>
                  <a:pt x="729909" y="568375"/>
                  <a:pt x="192506" y="146903"/>
                </a:cubicBezTo>
                <a:lnTo>
                  <a:pt x="49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sx="102000" sy="10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 b="1"/>
          </a:p>
        </p:txBody>
      </p:sp>
      <p:sp>
        <p:nvSpPr>
          <p:cNvPr id="7" name="AutoShape 2" descr="Une image contenant clipart, sourire, dessin humoristique, cercle&#10;&#10;Description générée automatiquement">
            <a:extLst>
              <a:ext uri="{FF2B5EF4-FFF2-40B4-BE49-F238E27FC236}">
                <a16:creationId xmlns:a16="http://schemas.microsoft.com/office/drawing/2014/main" id="{50DF3DE3-0260-A1CB-B000-915A32A37E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40016" y="3276600"/>
            <a:ext cx="108384" cy="10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DD8AD13-12EF-4374-A70B-B5C70BE769FC}"/>
              </a:ext>
            </a:extLst>
          </p:cNvPr>
          <p:cNvSpPr/>
          <p:nvPr/>
        </p:nvSpPr>
        <p:spPr>
          <a:xfrm>
            <a:off x="4581833" y="3007689"/>
            <a:ext cx="3028334" cy="421312"/>
          </a:xfrm>
          <a:prstGeom prst="roundRect">
            <a:avLst>
              <a:gd name="adj" fmla="val 50000"/>
            </a:avLst>
          </a:prstGeom>
          <a:solidFill>
            <a:srgbClr val="29B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Spécification des besoins</a:t>
            </a:r>
          </a:p>
        </p:txBody>
      </p:sp>
    </p:spTree>
    <p:extLst>
      <p:ext uri="{BB962C8B-B14F-4D97-AF65-F5344CB8AC3E}">
        <p14:creationId xmlns:p14="http://schemas.microsoft.com/office/powerpoint/2010/main" val="2435704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BF87EEE-183D-446B-A829-C97614040498}"/>
              </a:ext>
            </a:extLst>
          </p:cNvPr>
          <p:cNvSpPr txBox="1"/>
          <p:nvPr/>
        </p:nvSpPr>
        <p:spPr>
          <a:xfrm>
            <a:off x="0" y="2651760"/>
            <a:ext cx="133654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TN" sz="20000" dirty="0">
              <a:solidFill>
                <a:schemeClr val="accent2">
                  <a:lumMod val="75000"/>
                </a:schemeClr>
              </a:solidFill>
              <a:latin typeface="Century" panose="02040604050505020304" pitchFamily="18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8324C40-086E-494A-9129-7CA509555D05}"/>
              </a:ext>
            </a:extLst>
          </p:cNvPr>
          <p:cNvSpPr/>
          <p:nvPr/>
        </p:nvSpPr>
        <p:spPr>
          <a:xfrm>
            <a:off x="-32576" y="18849"/>
            <a:ext cx="3164189" cy="6822863"/>
          </a:xfrm>
          <a:custGeom>
            <a:avLst/>
            <a:gdLst>
              <a:gd name="connsiteX0" fmla="*/ 0 w 3164189"/>
              <a:gd name="connsiteY0" fmla="*/ 0 h 6858000"/>
              <a:gd name="connsiteX1" fmla="*/ 1478040 w 3164189"/>
              <a:gd name="connsiteY1" fmla="*/ 0 h 6858000"/>
              <a:gd name="connsiteX2" fmla="*/ 1670056 w 3164189"/>
              <a:gd name="connsiteY2" fmla="*/ 146903 h 6858000"/>
              <a:gd name="connsiteX3" fmla="*/ 2788920 w 3164189"/>
              <a:gd name="connsiteY3" fmla="*/ 1264920 h 6858000"/>
              <a:gd name="connsiteX4" fmla="*/ 1478280 w 3164189"/>
              <a:gd name="connsiteY4" fmla="*/ 2606040 h 6858000"/>
              <a:gd name="connsiteX5" fmla="*/ 3150280 w 3164189"/>
              <a:gd name="connsiteY5" fmla="*/ 6729896 h 6858000"/>
              <a:gd name="connsiteX6" fmla="*/ 3164189 w 3164189"/>
              <a:gd name="connsiteY6" fmla="*/ 6858000 h 6858000"/>
              <a:gd name="connsiteX7" fmla="*/ 0 w 3164189"/>
              <a:gd name="connsiteY7" fmla="*/ 6858000 h 6858000"/>
              <a:gd name="connsiteX8" fmla="*/ 0 w 316418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189" h="6858000">
                <a:moveTo>
                  <a:pt x="0" y="0"/>
                </a:moveTo>
                <a:lnTo>
                  <a:pt x="1478040" y="0"/>
                </a:lnTo>
                <a:lnTo>
                  <a:pt x="1670056" y="146903"/>
                </a:lnTo>
                <a:cubicBezTo>
                  <a:pt x="2207459" y="568375"/>
                  <a:pt x="2648903" y="989330"/>
                  <a:pt x="2788920" y="1264920"/>
                </a:cubicBezTo>
                <a:cubicBezTo>
                  <a:pt x="3108960" y="1894840"/>
                  <a:pt x="1437640" y="1587500"/>
                  <a:pt x="1478280" y="2606040"/>
                </a:cubicBezTo>
                <a:cubicBezTo>
                  <a:pt x="1511300" y="3433604"/>
                  <a:pt x="2974628" y="5543917"/>
                  <a:pt x="3150280" y="6729896"/>
                </a:cubicBezTo>
                <a:lnTo>
                  <a:pt x="31641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4FC3F7"/>
          </a:solidFill>
          <a:effectLst>
            <a:outerShdw blurRad="50800" dist="38100" dir="2700000" sx="111000" sy="11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7BAAE0C-9533-4E35-8D1E-C673A46E6BF1}"/>
              </a:ext>
            </a:extLst>
          </p:cNvPr>
          <p:cNvSpPr/>
          <p:nvPr/>
        </p:nvSpPr>
        <p:spPr>
          <a:xfrm>
            <a:off x="1569672" y="16288"/>
            <a:ext cx="10714450" cy="6858000"/>
          </a:xfrm>
          <a:custGeom>
            <a:avLst/>
            <a:gdLst>
              <a:gd name="connsiteX0" fmla="*/ 490 w 10714450"/>
              <a:gd name="connsiteY0" fmla="*/ 0 h 6858000"/>
              <a:gd name="connsiteX1" fmla="*/ 10714450 w 10714450"/>
              <a:gd name="connsiteY1" fmla="*/ 0 h 6858000"/>
              <a:gd name="connsiteX2" fmla="*/ 10714450 w 10714450"/>
              <a:gd name="connsiteY2" fmla="*/ 6858000 h 6858000"/>
              <a:gd name="connsiteX3" fmla="*/ 1686639 w 10714450"/>
              <a:gd name="connsiteY3" fmla="*/ 6858000 h 6858000"/>
              <a:gd name="connsiteX4" fmla="*/ 1672730 w 10714450"/>
              <a:gd name="connsiteY4" fmla="*/ 6729896 h 6858000"/>
              <a:gd name="connsiteX5" fmla="*/ 730 w 10714450"/>
              <a:gd name="connsiteY5" fmla="*/ 2606040 h 6858000"/>
              <a:gd name="connsiteX6" fmla="*/ 1311370 w 10714450"/>
              <a:gd name="connsiteY6" fmla="*/ 1264920 h 6858000"/>
              <a:gd name="connsiteX7" fmla="*/ 192506 w 10714450"/>
              <a:gd name="connsiteY7" fmla="*/ 146903 h 6858000"/>
              <a:gd name="connsiteX8" fmla="*/ 490 w 1071445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4450" h="6858000">
                <a:moveTo>
                  <a:pt x="490" y="0"/>
                </a:moveTo>
                <a:lnTo>
                  <a:pt x="10714450" y="0"/>
                </a:lnTo>
                <a:lnTo>
                  <a:pt x="10714450" y="6858000"/>
                </a:lnTo>
                <a:lnTo>
                  <a:pt x="1686639" y="6858000"/>
                </a:lnTo>
                <a:lnTo>
                  <a:pt x="1672730" y="6729896"/>
                </a:lnTo>
                <a:cubicBezTo>
                  <a:pt x="1497078" y="5543917"/>
                  <a:pt x="33750" y="3433604"/>
                  <a:pt x="730" y="2606040"/>
                </a:cubicBezTo>
                <a:cubicBezTo>
                  <a:pt x="-39910" y="1587500"/>
                  <a:pt x="1631410" y="1894840"/>
                  <a:pt x="1311370" y="1264920"/>
                </a:cubicBezTo>
                <a:cubicBezTo>
                  <a:pt x="1171353" y="989330"/>
                  <a:pt x="729909" y="568375"/>
                  <a:pt x="192506" y="146903"/>
                </a:cubicBezTo>
                <a:lnTo>
                  <a:pt x="490" y="0"/>
                </a:lnTo>
                <a:close/>
              </a:path>
            </a:pathLst>
          </a:custGeom>
          <a:solidFill>
            <a:srgbClr val="4FC3F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3EC8DE1-7D9F-44B4-ADBA-84C6F214B765}"/>
              </a:ext>
            </a:extLst>
          </p:cNvPr>
          <p:cNvSpPr/>
          <p:nvPr/>
        </p:nvSpPr>
        <p:spPr>
          <a:xfrm>
            <a:off x="-2216409" y="0"/>
            <a:ext cx="3961490" cy="6822863"/>
          </a:xfrm>
          <a:custGeom>
            <a:avLst/>
            <a:gdLst>
              <a:gd name="connsiteX0" fmla="*/ 0 w 3164189"/>
              <a:gd name="connsiteY0" fmla="*/ 0 h 6858000"/>
              <a:gd name="connsiteX1" fmla="*/ 1478040 w 3164189"/>
              <a:gd name="connsiteY1" fmla="*/ 0 h 6858000"/>
              <a:gd name="connsiteX2" fmla="*/ 1670056 w 3164189"/>
              <a:gd name="connsiteY2" fmla="*/ 146903 h 6858000"/>
              <a:gd name="connsiteX3" fmla="*/ 2788920 w 3164189"/>
              <a:gd name="connsiteY3" fmla="*/ 1264920 h 6858000"/>
              <a:gd name="connsiteX4" fmla="*/ 1478280 w 3164189"/>
              <a:gd name="connsiteY4" fmla="*/ 2606040 h 6858000"/>
              <a:gd name="connsiteX5" fmla="*/ 3150280 w 3164189"/>
              <a:gd name="connsiteY5" fmla="*/ 6729896 h 6858000"/>
              <a:gd name="connsiteX6" fmla="*/ 3164189 w 3164189"/>
              <a:gd name="connsiteY6" fmla="*/ 6858000 h 6858000"/>
              <a:gd name="connsiteX7" fmla="*/ 0 w 3164189"/>
              <a:gd name="connsiteY7" fmla="*/ 6858000 h 6858000"/>
              <a:gd name="connsiteX8" fmla="*/ 0 w 316418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4189" h="6858000">
                <a:moveTo>
                  <a:pt x="0" y="0"/>
                </a:moveTo>
                <a:lnTo>
                  <a:pt x="1478040" y="0"/>
                </a:lnTo>
                <a:lnTo>
                  <a:pt x="1670056" y="146903"/>
                </a:lnTo>
                <a:cubicBezTo>
                  <a:pt x="2207459" y="568375"/>
                  <a:pt x="2648903" y="989330"/>
                  <a:pt x="2788920" y="1264920"/>
                </a:cubicBezTo>
                <a:cubicBezTo>
                  <a:pt x="3108960" y="1894840"/>
                  <a:pt x="1437640" y="1587500"/>
                  <a:pt x="1478280" y="2606040"/>
                </a:cubicBezTo>
                <a:cubicBezTo>
                  <a:pt x="1511300" y="3433604"/>
                  <a:pt x="2974628" y="5543917"/>
                  <a:pt x="3150280" y="6729896"/>
                </a:cubicBezTo>
                <a:lnTo>
                  <a:pt x="31641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sx="105000" sy="10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F5B2A2-D22F-4A4D-839C-AF05B1EE20D1}"/>
              </a:ext>
            </a:extLst>
          </p:cNvPr>
          <p:cNvSpPr/>
          <p:nvPr/>
        </p:nvSpPr>
        <p:spPr>
          <a:xfrm>
            <a:off x="-181623" y="42046"/>
            <a:ext cx="12201572" cy="6858000"/>
          </a:xfrm>
          <a:custGeom>
            <a:avLst/>
            <a:gdLst>
              <a:gd name="connsiteX0" fmla="*/ 490 w 10714450"/>
              <a:gd name="connsiteY0" fmla="*/ 0 h 6858000"/>
              <a:gd name="connsiteX1" fmla="*/ 10714450 w 10714450"/>
              <a:gd name="connsiteY1" fmla="*/ 0 h 6858000"/>
              <a:gd name="connsiteX2" fmla="*/ 10714450 w 10714450"/>
              <a:gd name="connsiteY2" fmla="*/ 6858000 h 6858000"/>
              <a:gd name="connsiteX3" fmla="*/ 1686639 w 10714450"/>
              <a:gd name="connsiteY3" fmla="*/ 6858000 h 6858000"/>
              <a:gd name="connsiteX4" fmla="*/ 1672730 w 10714450"/>
              <a:gd name="connsiteY4" fmla="*/ 6729896 h 6858000"/>
              <a:gd name="connsiteX5" fmla="*/ 730 w 10714450"/>
              <a:gd name="connsiteY5" fmla="*/ 2606040 h 6858000"/>
              <a:gd name="connsiteX6" fmla="*/ 1311370 w 10714450"/>
              <a:gd name="connsiteY6" fmla="*/ 1264920 h 6858000"/>
              <a:gd name="connsiteX7" fmla="*/ 192506 w 10714450"/>
              <a:gd name="connsiteY7" fmla="*/ 146903 h 6858000"/>
              <a:gd name="connsiteX8" fmla="*/ 490 w 1071445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14450" h="6858000">
                <a:moveTo>
                  <a:pt x="490" y="0"/>
                </a:moveTo>
                <a:lnTo>
                  <a:pt x="10714450" y="0"/>
                </a:lnTo>
                <a:lnTo>
                  <a:pt x="10714450" y="6858000"/>
                </a:lnTo>
                <a:lnTo>
                  <a:pt x="1686639" y="6858000"/>
                </a:lnTo>
                <a:lnTo>
                  <a:pt x="1672730" y="6729896"/>
                </a:lnTo>
                <a:cubicBezTo>
                  <a:pt x="1497078" y="5543917"/>
                  <a:pt x="33750" y="3433604"/>
                  <a:pt x="730" y="2606040"/>
                </a:cubicBezTo>
                <a:cubicBezTo>
                  <a:pt x="-39910" y="1587500"/>
                  <a:pt x="1631410" y="1894840"/>
                  <a:pt x="1311370" y="1264920"/>
                </a:cubicBezTo>
                <a:cubicBezTo>
                  <a:pt x="1171353" y="989330"/>
                  <a:pt x="729909" y="568375"/>
                  <a:pt x="192506" y="146903"/>
                </a:cubicBezTo>
                <a:lnTo>
                  <a:pt x="49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sx="102000" sy="10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TN" b="1"/>
          </a:p>
        </p:txBody>
      </p:sp>
      <p:sp>
        <p:nvSpPr>
          <p:cNvPr id="7" name="AutoShape 2" descr="Une image contenant clipart, sourire, dessin humoristique, cercle&#10;&#10;Description générée automatiquement">
            <a:extLst>
              <a:ext uri="{FF2B5EF4-FFF2-40B4-BE49-F238E27FC236}">
                <a16:creationId xmlns:a16="http://schemas.microsoft.com/office/drawing/2014/main" id="{50DF3DE3-0260-A1CB-B000-915A32A37E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40016" y="3276600"/>
            <a:ext cx="108384" cy="10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5FE5C28-4FB7-4007-8077-A6E3796A8B0A}"/>
              </a:ext>
            </a:extLst>
          </p:cNvPr>
          <p:cNvSpPr/>
          <p:nvPr/>
        </p:nvSpPr>
        <p:spPr>
          <a:xfrm>
            <a:off x="-5095567" y="7244408"/>
            <a:ext cx="3028334" cy="563161"/>
          </a:xfrm>
          <a:prstGeom prst="roundRect">
            <a:avLst>
              <a:gd name="adj" fmla="val 50000"/>
            </a:avLst>
          </a:prstGeom>
          <a:solidFill>
            <a:srgbClr val="29B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Spécification des besoins</a:t>
            </a:r>
          </a:p>
        </p:txBody>
      </p:sp>
      <p:sp>
        <p:nvSpPr>
          <p:cNvPr id="14" name="TextBox 30">
            <a:extLst>
              <a:ext uri="{FF2B5EF4-FFF2-40B4-BE49-F238E27FC236}">
                <a16:creationId xmlns:a16="http://schemas.microsoft.com/office/drawing/2014/main" id="{ADACC47F-20BE-406F-9E25-DDE3F691EDEC}"/>
              </a:ext>
            </a:extLst>
          </p:cNvPr>
          <p:cNvSpPr txBox="1"/>
          <p:nvPr/>
        </p:nvSpPr>
        <p:spPr>
          <a:xfrm>
            <a:off x="1528578" y="194169"/>
            <a:ext cx="4656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00B0F0"/>
                </a:solidFill>
                <a:latin typeface="Kokila" panose="020B0502040204020203" pitchFamily="34" charset="0"/>
                <a:cs typeface="Kokila" panose="020B0502040204020203" pitchFamily="34" charset="0"/>
              </a:rPr>
              <a:t>Démarche</a:t>
            </a:r>
            <a:endParaRPr lang="fr-TN" sz="2800" dirty="0">
              <a:solidFill>
                <a:srgbClr val="00B0F0"/>
              </a:solidFill>
              <a:latin typeface="Kokila" panose="020B0502040204020203" pitchFamily="34" charset="0"/>
              <a:cs typeface="Kokila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3B0485-AE4F-42BF-8F31-974B26879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991" y="1062893"/>
            <a:ext cx="8584018" cy="473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03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1826</TotalTime>
  <Words>312</Words>
  <Application>Microsoft Office PowerPoint</Application>
  <PresentationFormat>Grand écran</PresentationFormat>
  <Paragraphs>125</Paragraphs>
  <Slides>31</Slides>
  <Notes>31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40" baseType="lpstr">
      <vt:lpstr>Abadi</vt:lpstr>
      <vt:lpstr>Arial</vt:lpstr>
      <vt:lpstr>Bell MT</vt:lpstr>
      <vt:lpstr>Calibri</vt:lpstr>
      <vt:lpstr>Calibri Light</vt:lpstr>
      <vt:lpstr>Century</vt:lpstr>
      <vt:lpstr>Kokila</vt:lpstr>
      <vt:lpstr>Magneto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Raouf Rhimi</dc:creator>
  <cp:lastModifiedBy>Raouf RHIMI-EXT</cp:lastModifiedBy>
  <cp:revision>211</cp:revision>
  <dcterms:created xsi:type="dcterms:W3CDTF">2024-08-12T18:47:59Z</dcterms:created>
  <dcterms:modified xsi:type="dcterms:W3CDTF">2025-04-29T09:58:09Z</dcterms:modified>
</cp:coreProperties>
</file>